
<file path=[Content_Types].xml><?xml version="1.0" encoding="utf-8"?>
<Types xmlns="http://schemas.openxmlformats.org/package/2006/content-types">
  <Default Extension="jpeg" ContentType="image/jpeg"/>
  <Default Extension="wdp" ContentType="image/vnd.ms-photo"/>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64" r:id="rId5"/>
    <p:sldId id="258" r:id="rId6"/>
    <p:sldId id="262" r:id="rId7"/>
    <p:sldId id="270" r:id="rId8"/>
    <p:sldId id="272" r:id="rId9"/>
    <p:sldId id="273" r:id="rId10"/>
    <p:sldId id="271" r:id="rId11"/>
    <p:sldId id="266" r:id="rId12"/>
    <p:sldId id="281" r:id="rId13"/>
    <p:sldId id="277" r:id="rId14"/>
    <p:sldId id="276" r:id="rId15"/>
    <p:sldId id="278" r:id="rId16"/>
    <p:sldId id="267" r:id="rId17"/>
    <p:sldId id="275" r:id="rId18"/>
    <p:sldId id="280" r:id="rId19"/>
    <p:sldId id="294" r:id="rId20"/>
    <p:sldId id="282" r:id="rId21"/>
    <p:sldId id="283" r:id="rId22"/>
    <p:sldId id="269" r:id="rId23"/>
    <p:sldId id="286" r:id="rId24"/>
    <p:sldId id="285" r:id="rId25"/>
    <p:sldId id="287" r:id="rId26"/>
    <p:sldId id="288" r:id="rId27"/>
    <p:sldId id="268" r:id="rId28"/>
    <p:sldId id="290" r:id="rId29"/>
    <p:sldId id="291" r:id="rId30"/>
    <p:sldId id="289" r:id="rId31"/>
    <p:sldId id="293" r:id="rId32"/>
    <p:sldId id="292" r:id="rId33"/>
    <p:sldId id="265" r:id="rId34"/>
    <p:sldId id="295" r:id="rId35"/>
  </p:sldIdLst>
  <p:sldSz cx="12192000" cy="6858000"/>
  <p:notesSz cx="6858000" cy="9144000"/>
  <p:custDataLst>
    <p:tags r:id="rId39"/>
  </p:custDataLst>
  <p:defaultTextStyle>
    <a:defPPr>
      <a:defRPr lang="zh-CN"/>
    </a:defPPr>
    <a:lvl1pPr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1pPr>
    <a:lvl2pPr marL="4572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2pPr>
    <a:lvl3pPr marL="9144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3pPr>
    <a:lvl4pPr marL="13716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4pPr>
    <a:lvl5pPr marL="1828800" algn="l" rtl="0" eaLnBrk="0" fontAlgn="base" hangingPunct="0">
      <a:spcBef>
        <a:spcPct val="0"/>
      </a:spcBef>
      <a:spcAft>
        <a:spcPct val="0"/>
      </a:spcAft>
      <a:defRPr kern="1200">
        <a:solidFill>
          <a:schemeClr val="tx1"/>
        </a:solidFill>
        <a:latin typeface="微软雅黑" panose="020B0503020204020204" pitchFamily="34" charset="-122"/>
        <a:ea typeface="微软雅黑" panose="020B0503020204020204" pitchFamily="34" charset="-122"/>
        <a:cs typeface="+mn-cs"/>
      </a:defRPr>
    </a:lvl5pPr>
    <a:lvl6pPr marL="2286000" algn="l" defTabSz="9144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6pPr>
    <a:lvl7pPr marL="2743200" algn="l" defTabSz="9144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7pPr>
    <a:lvl8pPr marL="3200400" algn="l" defTabSz="9144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8pPr>
    <a:lvl9pPr marL="3657600" algn="l" defTabSz="914400" rtl="0" eaLnBrk="1" latinLnBrk="0" hangingPunct="1">
      <a:defRPr kern="1200">
        <a:solidFill>
          <a:schemeClr val="tx1"/>
        </a:solidFill>
        <a:latin typeface="微软雅黑" panose="020B0503020204020204" pitchFamily="34" charset="-122"/>
        <a:ea typeface="微软雅黑" panose="020B0503020204020204" pitchFamily="34"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CCFF"/>
    <a:srgbClr val="0170C1"/>
    <a:srgbClr val="404153"/>
    <a:srgbClr val="00FFFF"/>
    <a:srgbClr val="0D4777"/>
    <a:srgbClr val="015695"/>
    <a:srgbClr val="1475BC"/>
    <a:srgbClr val="E87071"/>
    <a:srgbClr val="00AF92"/>
    <a:srgbClr val="FFB8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223" autoAdjust="0"/>
    <p:restoredTop sz="94815" autoAdjust="0"/>
  </p:normalViewPr>
  <p:slideViewPr>
    <p:cSldViewPr snapToGrid="0">
      <p:cViewPr>
        <p:scale>
          <a:sx n="75" d="100"/>
          <a:sy n="75" d="100"/>
        </p:scale>
        <p:origin x="-462" y="-162"/>
      </p:cViewPr>
      <p:guideLst>
        <p:guide orient="horz" pos="2160"/>
        <p:guide pos="3823"/>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9" Type="http://schemas.openxmlformats.org/officeDocument/2006/relationships/tags" Target="tags/tag1.xml"/><Relationship Id="rId38" Type="http://schemas.openxmlformats.org/officeDocument/2006/relationships/tableStyles" Target="tableStyles.xml"/><Relationship Id="rId37" Type="http://schemas.openxmlformats.org/officeDocument/2006/relationships/viewProps" Target="viewProps.xml"/><Relationship Id="rId36" Type="http://schemas.openxmlformats.org/officeDocument/2006/relationships/presProps" Target="presProps.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11.wdp>
</file>

<file path=ppt/media/image12.jpeg>
</file>

<file path=ppt/media/image13.wdp>
</file>

<file path=ppt/media/image14.jpeg>
</file>

<file path=ppt/media/image15.jpeg>
</file>

<file path=ppt/media/image16.png>
</file>

<file path=ppt/media/image17.jpeg>
</file>

<file path=ppt/media/image18.wdp>
</file>

<file path=ppt/media/image19.jpeg>
</file>

<file path=ppt/media/image2.png>
</file>

<file path=ppt/media/image20.jpeg>
</file>

<file path=ppt/media/image21.png>
</file>

<file path=ppt/media/image22.wdp>
</file>

<file path=ppt/media/image23.png>
</file>

<file path=ppt/media/image3.png>
</file>

<file path=ppt/media/image4.wdp>
</file>

<file path=ppt/media/image5.jpeg>
</file>

<file path=ppt/media/image6.wdp>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BEB1AE57-91D8-4108-8A5C-7B63D632B2B6}" type="datetimeFigureOut">
              <a:rPr lang="zh-CN" altLang="en-US"/>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endParaRPr lang="zh-CN" altLang="en-US" noProof="0" smtClean="0"/>
          </a:p>
          <a:p>
            <a:pPr lvl="1"/>
            <a:r>
              <a:rPr lang="zh-CN" altLang="en-US" noProof="0" smtClean="0"/>
              <a:t>第二级</a:t>
            </a:r>
            <a:endParaRPr lang="zh-CN" altLang="en-US" noProof="0" smtClean="0"/>
          </a:p>
          <a:p>
            <a:pPr lvl="2"/>
            <a:r>
              <a:rPr lang="zh-CN" altLang="en-US" noProof="0" smtClean="0"/>
              <a:t>第三级</a:t>
            </a:r>
            <a:endParaRPr lang="zh-CN" altLang="en-US" noProof="0" smtClean="0"/>
          </a:p>
          <a:p>
            <a:pPr lvl="3"/>
            <a:r>
              <a:rPr lang="zh-CN" altLang="en-US" noProof="0" smtClean="0"/>
              <a:t>第四级</a:t>
            </a:r>
            <a:endParaRPr lang="zh-CN" altLang="en-US" noProof="0" smtClean="0"/>
          </a:p>
          <a:p>
            <a:pPr lvl="4"/>
            <a:r>
              <a:rPr lang="zh-CN" altLang="en-US" noProof="0" smtClean="0"/>
              <a:t>第五级</a:t>
            </a:r>
            <a:endParaRPr lang="zh-CN" altLang="en-US" noProof="0" smtClean="0"/>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58E94DB7-6BD0-41E8-B4E6-DA4C8BA169DB}" type="slidenum">
              <a:rPr lang="zh-CN" altLang="en-US"/>
            </a:fld>
            <a:endParaRPr lang="zh-CN" altLang="en-US"/>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27651"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en-US" altLang="zh-CN" dirty="0" smtClean="0"/>
          </a:p>
        </p:txBody>
      </p:sp>
      <p:sp>
        <p:nvSpPr>
          <p:cNvPr id="27652"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微软雅黑" panose="020B0503020204020204" pitchFamily="34" charset="-122"/>
                <a:ea typeface="微软雅黑" panose="020B0503020204020204" pitchFamily="34" charset="-122"/>
              </a:defRPr>
            </a:lvl1pPr>
            <a:lvl2pPr marL="742950" indent="-285750">
              <a:defRPr>
                <a:solidFill>
                  <a:schemeClr val="tx1"/>
                </a:solidFill>
                <a:latin typeface="微软雅黑" panose="020B0503020204020204" pitchFamily="34" charset="-122"/>
                <a:ea typeface="微软雅黑" panose="020B0503020204020204" pitchFamily="34" charset="-122"/>
              </a:defRPr>
            </a:lvl2pPr>
            <a:lvl3pPr marL="1143000" indent="-228600">
              <a:defRPr>
                <a:solidFill>
                  <a:schemeClr val="tx1"/>
                </a:solidFill>
                <a:latin typeface="微软雅黑" panose="020B0503020204020204" pitchFamily="34" charset="-122"/>
                <a:ea typeface="微软雅黑" panose="020B0503020204020204" pitchFamily="34" charset="-122"/>
              </a:defRPr>
            </a:lvl3pPr>
            <a:lvl4pPr marL="1600200" indent="-228600">
              <a:defRPr>
                <a:solidFill>
                  <a:schemeClr val="tx1"/>
                </a:solidFill>
                <a:latin typeface="微软雅黑" panose="020B0503020204020204" pitchFamily="34" charset="-122"/>
                <a:ea typeface="微软雅黑" panose="020B0503020204020204" pitchFamily="34" charset="-122"/>
              </a:defRPr>
            </a:lvl4pPr>
            <a:lvl5pPr marL="2057400" indent="-228600">
              <a:defRPr>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spcBef>
                <a:spcPct val="0"/>
              </a:spcBef>
              <a:spcAft>
                <a:spcPct val="0"/>
              </a:spcAft>
              <a:defRPr>
                <a:solidFill>
                  <a:schemeClr val="tx1"/>
                </a:solidFill>
                <a:latin typeface="微软雅黑" panose="020B0503020204020204" pitchFamily="34" charset="-122"/>
                <a:ea typeface="微软雅黑" panose="020B0503020204020204" pitchFamily="34" charset="-122"/>
              </a:defRPr>
            </a:lvl9pPr>
          </a:lstStyle>
          <a:p>
            <a:fld id="{8EBE660E-5CC2-4A50-916A-880C808B748D}" type="slidenum">
              <a:rPr lang="zh-CN" altLang="en-US"/>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pPr>
              <a:defRPr/>
            </a:pPr>
            <a:fld id="{FC3C57FE-0B00-41DD-8BB8-DC9015551E41}"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218B1309-31AA-4F3E-8CCA-6505E1846DA1}" type="slidenum">
              <a:rPr lang="zh-CN" altLang="en-US"/>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9773CE71-AEC9-4E28-8BFD-E8186BAE989F}"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DAD665F-CB32-4A95-9AC1-32D6262CBB01}" type="slidenum">
              <a:rPr lang="zh-CN" altLang="en-US"/>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8509023-F3C5-4A76-8FDB-FE997FBBDE8D}"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C77735C4-3E52-486E-95B3-6CDE361A54C7}" type="slidenum">
              <a:rPr lang="zh-CN" altLang="en-US"/>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pPr>
              <a:defRPr/>
            </a:pPr>
            <a:fld id="{05C6C729-B9E7-4244-BED7-E70D95CBF40D}"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8E50EB83-23C4-4622-A2AE-890A415962B4}" type="slidenum">
              <a:rPr lang="zh-CN" altLang="en-US"/>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lvl1pPr>
              <a:defRPr/>
            </a:lvl1pPr>
          </a:lstStyle>
          <a:p>
            <a:pPr>
              <a:defRPr/>
            </a:pPr>
            <a:fld id="{58DC8146-D1DC-4DED-B63D-76542CF30917}" type="datetimeFigureOut">
              <a:rPr lang="zh-CN" altLang="en-US"/>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pPr>
              <a:defRPr/>
            </a:pPr>
            <a:fld id="{3D2077C0-FC75-4F16-A90B-6E6EDBD1DAF9}" type="slidenum">
              <a:rPr lang="zh-CN" altLang="en-US"/>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3"/>
          <p:cNvSpPr>
            <a:spLocks noGrp="1"/>
          </p:cNvSpPr>
          <p:nvPr>
            <p:ph type="dt" sz="half" idx="10"/>
          </p:nvPr>
        </p:nvSpPr>
        <p:spPr/>
        <p:txBody>
          <a:bodyPr/>
          <a:lstStyle>
            <a:lvl1pPr>
              <a:defRPr/>
            </a:lvl1pPr>
          </a:lstStyle>
          <a:p>
            <a:pPr>
              <a:defRPr/>
            </a:pPr>
            <a:fld id="{122D5654-6B37-4F86-B180-159DB4A823A1}"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B5E43C71-E027-4627-A592-A03D82803159}" type="slidenum">
              <a:rPr lang="zh-CN" altLang="en-US"/>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3"/>
          <p:cNvSpPr>
            <a:spLocks noGrp="1"/>
          </p:cNvSpPr>
          <p:nvPr>
            <p:ph type="dt" sz="half" idx="10"/>
          </p:nvPr>
        </p:nvSpPr>
        <p:spPr/>
        <p:txBody>
          <a:bodyPr/>
          <a:lstStyle>
            <a:lvl1pPr>
              <a:defRPr/>
            </a:lvl1pPr>
          </a:lstStyle>
          <a:p>
            <a:pPr>
              <a:defRPr/>
            </a:pPr>
            <a:fld id="{A8EBCEE4-E541-4944-99C8-0B0691F00BA8}" type="datetimeFigureOut">
              <a:rPr lang="zh-CN" altLang="en-US"/>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pPr>
              <a:defRPr/>
            </a:pPr>
            <a:fld id="{C0FBC343-4BA7-4B0B-8296-CC2F34592126}" type="slidenum">
              <a:rPr lang="zh-CN" altLang="en-US"/>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3"/>
          <p:cNvSpPr>
            <a:spLocks noGrp="1"/>
          </p:cNvSpPr>
          <p:nvPr>
            <p:ph type="dt" sz="half" idx="10"/>
          </p:nvPr>
        </p:nvSpPr>
        <p:spPr/>
        <p:txBody>
          <a:bodyPr/>
          <a:lstStyle>
            <a:lvl1pPr>
              <a:defRPr/>
            </a:lvl1pPr>
          </a:lstStyle>
          <a:p>
            <a:pPr>
              <a:defRPr/>
            </a:pPr>
            <a:fld id="{E3F67B85-C061-4765-BA3F-C1B9199E0B92}" type="datetimeFigureOut">
              <a:rPr lang="zh-CN" altLang="en-US"/>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pPr>
              <a:defRPr/>
            </a:pPr>
            <a:fld id="{22539AA7-A25D-4C1B-82D1-99C62E775037}" type="slidenum">
              <a:rPr lang="zh-CN" altLang="en-US"/>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3" name="日期占位符 1"/>
          <p:cNvSpPr>
            <a:spLocks noGrp="1"/>
          </p:cNvSpPr>
          <p:nvPr>
            <p:ph type="dt" sz="half" idx="10"/>
          </p:nvPr>
        </p:nvSpPr>
        <p:spPr/>
        <p:txBody>
          <a:bodyPr/>
          <a:lstStyle>
            <a:lvl1pPr>
              <a:defRPr/>
            </a:lvl1pPr>
          </a:lstStyle>
          <a:p>
            <a:pPr>
              <a:defRPr/>
            </a:pPr>
            <a:fld id="{D8D291AE-F191-439D-AE01-73CEA9098CFE}" type="datetimeFigureOut">
              <a:rPr lang="zh-CN" altLang="en-US"/>
            </a:fld>
            <a:endParaRPr lang="zh-CN" altLang="en-US"/>
          </a:p>
        </p:txBody>
      </p:sp>
      <p:sp>
        <p:nvSpPr>
          <p:cNvPr id="4" name="页脚占位符 2"/>
          <p:cNvSpPr>
            <a:spLocks noGrp="1"/>
          </p:cNvSpPr>
          <p:nvPr>
            <p:ph type="ftr" sz="quarter" idx="11"/>
          </p:nvPr>
        </p:nvSpPr>
        <p:spPr/>
        <p:txBody>
          <a:bodyPr/>
          <a:lstStyle>
            <a:lvl1pPr>
              <a:defRPr/>
            </a:lvl1pPr>
          </a:lstStyle>
          <a:p>
            <a:pPr>
              <a:defRPr/>
            </a:pPr>
            <a:endParaRPr lang="zh-CN" altLang="en-US"/>
          </a:p>
        </p:txBody>
      </p:sp>
      <p:sp>
        <p:nvSpPr>
          <p:cNvPr id="5" name="灯片编号占位符 3"/>
          <p:cNvSpPr>
            <a:spLocks noGrp="1"/>
          </p:cNvSpPr>
          <p:nvPr>
            <p:ph type="sldNum" sz="quarter" idx="12"/>
          </p:nvPr>
        </p:nvSpPr>
        <p:spPr/>
        <p:txBody>
          <a:bodyPr/>
          <a:lstStyle>
            <a:lvl1pPr>
              <a:defRPr/>
            </a:lvl1pPr>
          </a:lstStyle>
          <a:p>
            <a:pPr>
              <a:defRPr/>
            </a:pPr>
            <a:fld id="{8A1D640E-1F7F-4FAA-924A-5E2B1AB2F7D7}" type="slidenum">
              <a:rPr lang="zh-CN" altLang="en-US"/>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6F5F305D-187E-4B3E-BD86-E5F582DEE9C3}"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5AD0CE00-62D0-4288-8EB9-4E8B6D798DFF}" type="slidenum">
              <a:rPr lang="zh-CN" altLang="en-US"/>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3"/>
          <p:cNvSpPr>
            <a:spLocks noGrp="1"/>
          </p:cNvSpPr>
          <p:nvPr>
            <p:ph type="dt" sz="half" idx="10"/>
          </p:nvPr>
        </p:nvSpPr>
        <p:spPr/>
        <p:txBody>
          <a:bodyPr/>
          <a:lstStyle>
            <a:lvl1pPr>
              <a:defRPr/>
            </a:lvl1pPr>
          </a:lstStyle>
          <a:p>
            <a:pPr>
              <a:defRPr/>
            </a:pPr>
            <a:fld id="{72690B91-5F45-4156-B2DF-99025C90BA9C}" type="datetimeFigureOut">
              <a:rPr lang="zh-CN" altLang="en-US"/>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4EB9F8EE-5028-4CC8-AA92-B3E6F8FFA84C}" type="slidenum">
              <a:rPr lang="zh-CN" altLang="en-US"/>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jpe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endParaRPr lang="zh-CN" altLang="en-US" smtClean="0"/>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smtClean="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AFF2CE33-D8BF-48AD-8F1E-41CC613CD6C7}" type="datetimeFigureOut">
              <a:rPr lang="zh-CN" altLang="en-US"/>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pPr>
              <a:defRPr/>
            </a:pPr>
            <a:fld id="{577A37AB-A622-43A2-A57D-19EBA34EFC1A}" type="slidenum">
              <a:rPr lang="zh-CN" altLang="en-US"/>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2pPr>
      <a:lvl3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3pPr>
      <a:lvl4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4pPr>
      <a:lvl5pPr algn="l" rtl="0" eaLnBrk="0" fontAlgn="base" hangingPunct="0">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5pPr>
      <a:lvl6pPr marL="4572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6pPr>
      <a:lvl7pPr marL="9144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7pPr>
      <a:lvl8pPr marL="13716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8pPr>
      <a:lvl9pPr marL="1828800" algn="l" rtl="0" fontAlgn="base">
        <a:lnSpc>
          <a:spcPct val="90000"/>
        </a:lnSpc>
        <a:spcBef>
          <a:spcPct val="0"/>
        </a:spcBef>
        <a:spcAft>
          <a:spcPct val="0"/>
        </a:spcAft>
        <a:defRPr sz="4400">
          <a:solidFill>
            <a:schemeClr val="tx1"/>
          </a:solidFill>
          <a:latin typeface="微软雅黑" panose="020B0503020204020204" pitchFamily="34" charset="-122"/>
          <a:ea typeface="微软雅黑" panose="020B0503020204020204"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notesSlide" Target="../notesSlides/notesSlide1.xml"/><Relationship Id="rId8" Type="http://schemas.openxmlformats.org/officeDocument/2006/relationships/slideLayout" Target="../slideLayouts/slideLayout7.xml"/><Relationship Id="rId7" Type="http://schemas.microsoft.com/office/2007/relationships/hdphoto" Target="../media/image6.wdp"/><Relationship Id="rId6" Type="http://schemas.openxmlformats.org/officeDocument/2006/relationships/image" Target="../media/image5.jpeg"/><Relationship Id="rId5" Type="http://schemas.microsoft.com/office/2007/relationships/hdphoto" Target="../media/image4.wdp"/><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image" Target="../media/image15.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image" Target="../media/image1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7.xml"/><Relationship Id="rId2" Type="http://schemas.microsoft.com/office/2007/relationships/hdphoto" Target="../media/image18.wdp"/><Relationship Id="rId1" Type="http://schemas.openxmlformats.org/officeDocument/2006/relationships/image" Target="../media/image17.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7.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7.xml"/><Relationship Id="rId2" Type="http://schemas.openxmlformats.org/officeDocument/2006/relationships/image" Target="../media/image20.jpeg"/><Relationship Id="rId1" Type="http://schemas.openxmlformats.org/officeDocument/2006/relationships/image" Target="../media/image19.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5" Type="http://schemas.openxmlformats.org/officeDocument/2006/relationships/notesSlide" Target="../notesSlides/notesSlide26.xml"/><Relationship Id="rId4" Type="http://schemas.openxmlformats.org/officeDocument/2006/relationships/slideLayout" Target="../slideLayouts/slideLayout7.xml"/><Relationship Id="rId3" Type="http://schemas.openxmlformats.org/officeDocument/2006/relationships/image" Target="../media/image8.jpeg"/><Relationship Id="rId2" Type="http://schemas.microsoft.com/office/2007/relationships/hdphoto" Target="../media/image22.wdp"/><Relationship Id="rId1" Type="http://schemas.openxmlformats.org/officeDocument/2006/relationships/image" Target="../media/image21.pn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7.xml"/><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image" Target="../media/image7.jpeg"/></Relationships>
</file>

<file path=ppt/slides/_rels/slide32.xml.rels><?xml version="1.0" encoding="UTF-8" standalone="yes"?>
<Relationships xmlns="http://schemas.openxmlformats.org/package/2006/relationships"><Relationship Id="rId7" Type="http://schemas.openxmlformats.org/officeDocument/2006/relationships/notesSlide" Target="../notesSlides/notesSlide32.xml"/><Relationship Id="rId6" Type="http://schemas.openxmlformats.org/officeDocument/2006/relationships/slideLayout" Target="../slideLayouts/slideLayout7.xml"/><Relationship Id="rId5" Type="http://schemas.microsoft.com/office/2007/relationships/hdphoto" Target="../media/image6.wdp"/><Relationship Id="rId4" Type="http://schemas.openxmlformats.org/officeDocument/2006/relationships/image" Target="../media/image5.jpeg"/><Relationship Id="rId3" Type="http://schemas.microsoft.com/office/2007/relationships/hdphoto" Target="../media/image4.wdp"/><Relationship Id="rId2" Type="http://schemas.openxmlformats.org/officeDocument/2006/relationships/image" Target="../media/image3.png"/><Relationship Id="rId1" Type="http://schemas.openxmlformats.org/officeDocument/2006/relationships/image" Target="../media/image2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7.xml"/><Relationship Id="rId5" Type="http://schemas.openxmlformats.org/officeDocument/2006/relationships/image" Target="../media/image14.jpeg"/><Relationship Id="rId4" Type="http://schemas.microsoft.com/office/2007/relationships/hdphoto" Target="../media/image13.wdp"/><Relationship Id="rId3" Type="http://schemas.openxmlformats.org/officeDocument/2006/relationships/image" Target="../media/image12.jpeg"/><Relationship Id="rId2" Type="http://schemas.microsoft.com/office/2007/relationships/hdphoto" Target="../media/image11.wdp"/><Relationship Id="rId1" Type="http://schemas.openxmlformats.org/officeDocument/2006/relationships/image" Target="../media/image10.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1" name="dreamtale - the dawn">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531274" y="-1294365"/>
            <a:ext cx="609600" cy="609600"/>
          </a:xfrm>
          <a:prstGeom prst="rect">
            <a:avLst/>
          </a:prstGeom>
        </p:spPr>
      </p:pic>
      <p:sp>
        <p:nvSpPr>
          <p:cNvPr id="84" name="矩形 83"/>
          <p:cNvSpPr/>
          <p:nvPr/>
        </p:nvSpPr>
        <p:spPr>
          <a:xfrm>
            <a:off x="-7257" y="3688274"/>
            <a:ext cx="12204927" cy="1955800"/>
          </a:xfrm>
          <a:prstGeom prst="rect">
            <a:avLst/>
          </a:prstGeom>
          <a:solidFill>
            <a:srgbClr val="0660A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6" tIns="45703" rIns="91406" bIns="45703" rtlCol="0" anchor="ctr"/>
          <a:lstStyle/>
          <a:p>
            <a:pPr algn="ctr"/>
            <a:endParaRPr lang="zh-CN" altLang="en-US"/>
          </a:p>
        </p:txBody>
      </p:sp>
      <p:pic>
        <p:nvPicPr>
          <p:cNvPr id="87" name="图片 23"/>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38000" contrast="15000"/>
                    </a14:imgEffect>
                    <a14:imgEffect>
                      <a14:sharpenSoften amount="76000"/>
                    </a14:imgEffect>
                  </a14:imgLayer>
                </a14:imgProps>
              </a:ext>
              <a:ext uri="{28A0092B-C50C-407E-A947-70E740481C1C}">
                <a14:useLocalDpi xmlns:a14="http://schemas.microsoft.com/office/drawing/2010/main" val="0"/>
              </a:ext>
            </a:extLst>
          </a:blip>
          <a:srcRect l="18935" r="5692"/>
          <a:stretch>
            <a:fillRect/>
          </a:stretch>
        </p:blipFill>
        <p:spPr bwMode="auto">
          <a:xfrm>
            <a:off x="9492256" y="3688272"/>
            <a:ext cx="2704806" cy="1955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8" name="图片 6"/>
          <p:cNvPicPr>
            <a:picLocks noChangeAspect="1" noChangeArrowheads="1"/>
          </p:cNvPicPr>
          <p:nvPr/>
        </p:nvPicPr>
        <p:blipFill>
          <a:blip r:embed="rId6">
            <a:extLst>
              <a:ext uri="{BEBA8EAE-BF5A-486C-A8C5-ECC9F3942E4B}">
                <a14:imgProps xmlns:a14="http://schemas.microsoft.com/office/drawing/2010/main">
                  <a14:imgLayer r:embed="rId7">
                    <a14:imgEffect>
                      <a14:brightnessContrast bright="30000" contrast="10000"/>
                    </a14:imgEffect>
                    <a14:imgEffect>
                      <a14:sharpenSoften amount="40000"/>
                    </a14:imgEffect>
                  </a14:imgLayer>
                </a14:imgProps>
              </a:ext>
              <a:ext uri="{28A0092B-C50C-407E-A947-70E740481C1C}">
                <a14:useLocalDpi xmlns:a14="http://schemas.microsoft.com/office/drawing/2010/main" val="0"/>
              </a:ext>
            </a:extLst>
          </a:blip>
          <a:srcRect/>
          <a:stretch>
            <a:fillRect/>
          </a:stretch>
        </p:blipFill>
        <p:spPr bwMode="auto">
          <a:xfrm>
            <a:off x="6739614" y="3679196"/>
            <a:ext cx="2617113" cy="195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9" name="文本框 6"/>
          <p:cNvSpPr txBox="1"/>
          <p:nvPr/>
        </p:nvSpPr>
        <p:spPr>
          <a:xfrm>
            <a:off x="3071532" y="1194335"/>
            <a:ext cx="5059680" cy="829945"/>
          </a:xfrm>
          <a:prstGeom prst="rect">
            <a:avLst/>
          </a:prstGeom>
          <a:noFill/>
        </p:spPr>
        <p:txBody>
          <a:bodyPr wrap="none" rtlCol="0">
            <a:spAutoFit/>
          </a:bodyPr>
          <a:lstStyle/>
          <a:p>
            <a:pPr algn="l"/>
            <a:r>
              <a:rPr sz="4800" b="1" dirty="0">
                <a:solidFill>
                  <a:srgbClr val="0170C1"/>
                </a:solidFill>
                <a:latin typeface="微软雅黑" panose="020B0503020204020204" pitchFamily="34" charset="-122"/>
                <a:ea typeface="微软雅黑" panose="020B0503020204020204" pitchFamily="34" charset="-122"/>
              </a:rPr>
              <a:t>展厅项目方案讲解</a:t>
            </a:r>
            <a:endParaRPr sz="4800" b="1" dirty="0">
              <a:solidFill>
                <a:srgbClr val="0170C1"/>
              </a:solidFill>
              <a:latin typeface="微软雅黑" panose="020B0503020204020204" pitchFamily="34" charset="-122"/>
              <a:ea typeface="微软雅黑" panose="020B0503020204020204" pitchFamily="34" charset="-122"/>
            </a:endParaRPr>
          </a:p>
        </p:txBody>
      </p:sp>
      <p:sp>
        <p:nvSpPr>
          <p:cNvPr id="90" name="矩形 89"/>
          <p:cNvSpPr/>
          <p:nvPr/>
        </p:nvSpPr>
        <p:spPr>
          <a:xfrm>
            <a:off x="3134595" y="1957783"/>
            <a:ext cx="6829213" cy="492443"/>
          </a:xfrm>
          <a:prstGeom prst="rect">
            <a:avLst/>
          </a:prstGeom>
        </p:spPr>
        <p:txBody>
          <a:bodyPr wrap="square">
            <a:spAutoFit/>
          </a:bodyPr>
          <a:lstStyle/>
          <a:p>
            <a:r>
              <a:rPr lang="en-US" altLang="zh-CN" sz="2600" dirty="0" smtClean="0">
                <a:solidFill>
                  <a:srgbClr val="0170C1"/>
                </a:solidFill>
                <a:latin typeface="+mj-lt"/>
                <a:cs typeface="Arial" panose="020B0604020202020204" pitchFamily="34" charset="0"/>
              </a:rPr>
              <a:t>CLASSIC BLUE WORK SUMMARY PPT</a:t>
            </a:r>
            <a:endParaRPr lang="zh-CN" altLang="en-US" sz="2600" dirty="0">
              <a:solidFill>
                <a:srgbClr val="0170C1"/>
              </a:solidFill>
              <a:latin typeface="+mj-lt"/>
              <a:cs typeface="Arial" panose="020B0604020202020204" pitchFamily="34" charset="0"/>
            </a:endParaRPr>
          </a:p>
        </p:txBody>
      </p:sp>
      <p:grpSp>
        <p:nvGrpSpPr>
          <p:cNvPr id="91" name="组合 90"/>
          <p:cNvGrpSpPr/>
          <p:nvPr/>
        </p:nvGrpSpPr>
        <p:grpSpPr>
          <a:xfrm flipH="1">
            <a:off x="0" y="5729894"/>
            <a:ext cx="12202605" cy="107950"/>
            <a:chOff x="0" y="5588000"/>
            <a:chExt cx="12202605" cy="107950"/>
          </a:xfrm>
        </p:grpSpPr>
        <p:sp>
          <p:nvSpPr>
            <p:cNvPr id="92" name="矩形 91"/>
            <p:cNvSpPr/>
            <p:nvPr/>
          </p:nvSpPr>
          <p:spPr>
            <a:xfrm>
              <a:off x="0" y="5588000"/>
              <a:ext cx="6605362"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矩形 92"/>
            <p:cNvSpPr/>
            <p:nvPr/>
          </p:nvSpPr>
          <p:spPr>
            <a:xfrm>
              <a:off x="6739613" y="5588000"/>
              <a:ext cx="2617113"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9497799" y="5588000"/>
              <a:ext cx="2704806"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5" name="圆角矩形 94"/>
          <p:cNvSpPr/>
          <p:nvPr/>
        </p:nvSpPr>
        <p:spPr>
          <a:xfrm>
            <a:off x="3257532" y="2637007"/>
            <a:ext cx="5747444" cy="532565"/>
          </a:xfrm>
          <a:prstGeom prst="roundRect">
            <a:avLst>
              <a:gd name="adj" fmla="val 42270"/>
            </a:avLst>
          </a:prstGeom>
          <a:solidFill>
            <a:srgbClr val="0170C1"/>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TextBox 95"/>
          <p:cNvSpPr txBox="1"/>
          <p:nvPr/>
        </p:nvSpPr>
        <p:spPr>
          <a:xfrm>
            <a:off x="3229192" y="2683219"/>
            <a:ext cx="5506453" cy="461665"/>
          </a:xfrm>
          <a:prstGeom prst="rect">
            <a:avLst/>
          </a:prstGeom>
          <a:noFill/>
        </p:spPr>
        <p:txBody>
          <a:bodyPr wrap="square" rtlCol="0">
            <a:spAutoFit/>
          </a:bodyP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某某公司 某某部门 汇报人：通用名</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97" name="组合 96"/>
          <p:cNvGrpSpPr/>
          <p:nvPr/>
        </p:nvGrpSpPr>
        <p:grpSpPr>
          <a:xfrm>
            <a:off x="8466240" y="2578281"/>
            <a:ext cx="598009" cy="607119"/>
            <a:chOff x="899592" y="2377261"/>
            <a:chExt cx="720079" cy="574619"/>
          </a:xfrm>
          <a:effectLst>
            <a:outerShdw blurRad="50800" dist="38100" dir="2700000" algn="tl" rotWithShape="0">
              <a:prstClr val="black">
                <a:alpha val="40000"/>
              </a:prstClr>
            </a:outerShdw>
          </a:effectLst>
        </p:grpSpPr>
        <p:sp>
          <p:nvSpPr>
            <p:cNvPr id="98" name="圆角矩形 97"/>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sp>
          <p:nvSpPr>
            <p:cNvPr id="99" name="圆角矩形 98"/>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00000"/>
                </a:solidFill>
                <a:ea typeface="微软雅黑" panose="020B0503020204020204" pitchFamily="34" charset="-122"/>
              </a:endParaRPr>
            </a:p>
          </p:txBody>
        </p:sp>
      </p:grpSp>
      <p:sp>
        <p:nvSpPr>
          <p:cNvPr id="100" name="TextBox 5"/>
          <p:cNvSpPr>
            <a:spLocks noChangeArrowheads="1"/>
          </p:cNvSpPr>
          <p:nvPr/>
        </p:nvSpPr>
        <p:spPr bwMode="auto">
          <a:xfrm>
            <a:off x="730612" y="4359079"/>
            <a:ext cx="5338582" cy="5847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anose="020B0604020202020204" pitchFamily="34" charset="0"/>
              <a:buNone/>
            </a:pPr>
            <a:r>
              <a:rPr lang="zh-CN" altLang="en-US" sz="3200" b="1" dirty="0" smtClean="0">
                <a:solidFill>
                  <a:schemeClr val="bg1"/>
                </a:solidFill>
                <a:latin typeface="微软雅黑" panose="020B0503020204020204" pitchFamily="34" charset="-122"/>
                <a:ea typeface="微软雅黑" panose="020B0503020204020204" pitchFamily="34" charset="-122"/>
                <a:sym typeface="方正兰亭中黑_GBK" pitchFamily="2" charset="-122"/>
              </a:rPr>
              <a:t>通用合作计划</a:t>
            </a:r>
            <a:r>
              <a:rPr lang="en-US" altLang="zh-CN" sz="3200" b="1" dirty="0" smtClean="0">
                <a:solidFill>
                  <a:schemeClr val="bg1"/>
                </a:solidFill>
                <a:latin typeface="微软雅黑" panose="020B0503020204020204" pitchFamily="34" charset="-122"/>
                <a:ea typeface="微软雅黑" panose="020B0503020204020204" pitchFamily="34" charset="-122"/>
                <a:sym typeface="方正兰亭中黑_GBK" pitchFamily="2" charset="-122"/>
              </a:rPr>
              <a:t>/</a:t>
            </a:r>
            <a:r>
              <a:rPr lang="zh-CN" altLang="en-US" sz="3200" b="1" dirty="0" smtClean="0">
                <a:solidFill>
                  <a:schemeClr val="bg1"/>
                </a:solidFill>
                <a:latin typeface="微软雅黑" panose="020B0503020204020204" pitchFamily="34" charset="-122"/>
                <a:ea typeface="微软雅黑" panose="020B0503020204020204" pitchFamily="34" charset="-122"/>
                <a:sym typeface="方正兰亭中黑_GBK" pitchFamily="2" charset="-122"/>
              </a:rPr>
              <a:t>商务汇报等</a:t>
            </a:r>
            <a:endParaRPr lang="zh-CN" altLang="en-US" sz="3200" b="1" dirty="0">
              <a:solidFill>
                <a:schemeClr val="bg1"/>
              </a:solidFill>
              <a:latin typeface="微软雅黑" panose="020B0503020204020204" pitchFamily="34" charset="-122"/>
              <a:ea typeface="微软雅黑" panose="020B0503020204020204" pitchFamily="34" charset="-122"/>
              <a:sym typeface="方正兰亭粗黑_GBK"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1"/>
                                        </p:tgtEl>
                                      </p:cBhvr>
                                    </p:cmd>
                                  </p:childTnLst>
                                </p:cTn>
                              </p:par>
                              <p:par>
                                <p:cTn id="7" presetID="14" presetClass="entr" presetSubtype="10" fill="hold" grpId="0" nodeType="withEffect">
                                  <p:stCondLst>
                                    <p:cond delay="0"/>
                                  </p:stCondLst>
                                  <p:childTnLst>
                                    <p:set>
                                      <p:cBhvr>
                                        <p:cTn id="8" dur="1" fill="hold">
                                          <p:stCondLst>
                                            <p:cond delay="0"/>
                                          </p:stCondLst>
                                        </p:cTn>
                                        <p:tgtEl>
                                          <p:spTgt spid="84"/>
                                        </p:tgtEl>
                                        <p:attrNameLst>
                                          <p:attrName>style.visibility</p:attrName>
                                        </p:attrNameLst>
                                      </p:cBhvr>
                                      <p:to>
                                        <p:strVal val="visible"/>
                                      </p:to>
                                    </p:set>
                                    <p:animEffect transition="in" filter="randombar(horizontal)">
                                      <p:cBhvr>
                                        <p:cTn id="9" dur="500"/>
                                        <p:tgtEl>
                                          <p:spTgt spid="84"/>
                                        </p:tgtEl>
                                      </p:cBhvr>
                                    </p:animEffect>
                                  </p:childTnLst>
                                </p:cTn>
                              </p:par>
                            </p:childTnLst>
                          </p:cTn>
                        </p:par>
                        <p:par>
                          <p:cTn id="10" fill="hold">
                            <p:stCondLst>
                              <p:cond delay="0"/>
                            </p:stCondLst>
                            <p:childTnLst>
                              <p:par>
                                <p:cTn id="11" presetID="41" presetClass="entr" presetSubtype="0" fill="hold" grpId="0" nodeType="afterEffect">
                                  <p:stCondLst>
                                    <p:cond delay="0"/>
                                  </p:stCondLst>
                                  <p:iterate type="lt">
                                    <p:tmPct val="10000"/>
                                  </p:iterate>
                                  <p:childTnLst>
                                    <p:set>
                                      <p:cBhvr>
                                        <p:cTn id="12" dur="1" fill="hold">
                                          <p:stCondLst>
                                            <p:cond delay="0"/>
                                          </p:stCondLst>
                                        </p:cTn>
                                        <p:tgtEl>
                                          <p:spTgt spid="100"/>
                                        </p:tgtEl>
                                        <p:attrNameLst>
                                          <p:attrName>style.visibility</p:attrName>
                                        </p:attrNameLst>
                                      </p:cBhvr>
                                      <p:to>
                                        <p:strVal val="visible"/>
                                      </p:to>
                                    </p:set>
                                    <p:anim calcmode="lin" valueType="num">
                                      <p:cBhvr>
                                        <p:cTn id="13" dur="500" fill="hold"/>
                                        <p:tgtEl>
                                          <p:spTgt spid="100"/>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100"/>
                                        </p:tgtEl>
                                        <p:attrNameLst>
                                          <p:attrName>ppt_y</p:attrName>
                                        </p:attrNameLst>
                                      </p:cBhvr>
                                      <p:tavLst>
                                        <p:tav tm="0">
                                          <p:val>
                                            <p:strVal val="#ppt_y"/>
                                          </p:val>
                                        </p:tav>
                                        <p:tav tm="100000">
                                          <p:val>
                                            <p:strVal val="#ppt_y"/>
                                          </p:val>
                                        </p:tav>
                                      </p:tavLst>
                                    </p:anim>
                                    <p:anim calcmode="lin" valueType="num">
                                      <p:cBhvr>
                                        <p:cTn id="15" dur="500" fill="hold"/>
                                        <p:tgtEl>
                                          <p:spTgt spid="100"/>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100"/>
                                        </p:tgtEl>
                                        <p:attrNameLst>
                                          <p:attrName>ppt_w</p:attrName>
                                        </p:attrNameLst>
                                      </p:cBhvr>
                                      <p:tavLst>
                                        <p:tav tm="0">
                                          <p:val>
                                            <p:strVal val="#ppt_w/10"/>
                                          </p:val>
                                        </p:tav>
                                        <p:tav tm="50000">
                                          <p:val>
                                            <p:strVal val="#ppt_w+.01"/>
                                          </p:val>
                                        </p:tav>
                                        <p:tav tm="100000">
                                          <p:val>
                                            <p:strVal val="#ppt_w"/>
                                          </p:val>
                                        </p:tav>
                                      </p:tavLst>
                                    </p:anim>
                                    <p:animEffect>
                                      <p:cBhvr>
                                        <p:cTn id="17" dur="500" tmFilter="0,0; .5, 1; 1, 1"/>
                                        <p:tgtEl>
                                          <p:spTgt spid="100"/>
                                        </p:tgtEl>
                                      </p:cBhvr>
                                    </p:animEffect>
                                  </p:childTnLst>
                                </p:cTn>
                              </p:par>
                              <p:par>
                                <p:cTn id="18" presetID="31" presetClass="entr" presetSubtype="0" fill="hold" nodeType="withEffect">
                                  <p:stCondLst>
                                    <p:cond delay="0"/>
                                  </p:stCondLst>
                                  <p:childTnLst>
                                    <p:set>
                                      <p:cBhvr>
                                        <p:cTn id="19" dur="1" fill="hold">
                                          <p:stCondLst>
                                            <p:cond delay="0"/>
                                          </p:stCondLst>
                                        </p:cTn>
                                        <p:tgtEl>
                                          <p:spTgt spid="87"/>
                                        </p:tgtEl>
                                        <p:attrNameLst>
                                          <p:attrName>style.visibility</p:attrName>
                                        </p:attrNameLst>
                                      </p:cBhvr>
                                      <p:to>
                                        <p:strVal val="visible"/>
                                      </p:to>
                                    </p:set>
                                    <p:anim calcmode="lin" valueType="num">
                                      <p:cBhvr>
                                        <p:cTn id="20" dur="750" fill="hold"/>
                                        <p:tgtEl>
                                          <p:spTgt spid="87"/>
                                        </p:tgtEl>
                                        <p:attrNameLst>
                                          <p:attrName>ppt_w</p:attrName>
                                        </p:attrNameLst>
                                      </p:cBhvr>
                                      <p:tavLst>
                                        <p:tav tm="0">
                                          <p:val>
                                            <p:fltVal val="0"/>
                                          </p:val>
                                        </p:tav>
                                        <p:tav tm="100000">
                                          <p:val>
                                            <p:strVal val="#ppt_w"/>
                                          </p:val>
                                        </p:tav>
                                      </p:tavLst>
                                    </p:anim>
                                    <p:anim calcmode="lin" valueType="num">
                                      <p:cBhvr>
                                        <p:cTn id="21" dur="750" fill="hold"/>
                                        <p:tgtEl>
                                          <p:spTgt spid="87"/>
                                        </p:tgtEl>
                                        <p:attrNameLst>
                                          <p:attrName>ppt_h</p:attrName>
                                        </p:attrNameLst>
                                      </p:cBhvr>
                                      <p:tavLst>
                                        <p:tav tm="0">
                                          <p:val>
                                            <p:fltVal val="0"/>
                                          </p:val>
                                        </p:tav>
                                        <p:tav tm="100000">
                                          <p:val>
                                            <p:strVal val="#ppt_h"/>
                                          </p:val>
                                        </p:tav>
                                      </p:tavLst>
                                    </p:anim>
                                    <p:anim calcmode="lin" valueType="num">
                                      <p:cBhvr>
                                        <p:cTn id="22" dur="750" fill="hold"/>
                                        <p:tgtEl>
                                          <p:spTgt spid="87"/>
                                        </p:tgtEl>
                                        <p:attrNameLst>
                                          <p:attrName>style.rotation</p:attrName>
                                        </p:attrNameLst>
                                      </p:cBhvr>
                                      <p:tavLst>
                                        <p:tav tm="0">
                                          <p:val>
                                            <p:fltVal val="90"/>
                                          </p:val>
                                        </p:tav>
                                        <p:tav tm="100000">
                                          <p:val>
                                            <p:fltVal val="0"/>
                                          </p:val>
                                        </p:tav>
                                      </p:tavLst>
                                    </p:anim>
                                    <p:animEffect transition="in" filter="fade">
                                      <p:cBhvr>
                                        <p:cTn id="23" dur="750"/>
                                        <p:tgtEl>
                                          <p:spTgt spid="87"/>
                                        </p:tgtEl>
                                      </p:cBhvr>
                                    </p:animEffect>
                                  </p:childTnLst>
                                </p:cTn>
                              </p:par>
                              <p:par>
                                <p:cTn id="24" presetID="31" presetClass="entr" presetSubtype="0" fill="hold" nodeType="withEffect">
                                  <p:stCondLst>
                                    <p:cond delay="0"/>
                                  </p:stCondLst>
                                  <p:childTnLst>
                                    <p:set>
                                      <p:cBhvr>
                                        <p:cTn id="25" dur="1" fill="hold">
                                          <p:stCondLst>
                                            <p:cond delay="0"/>
                                          </p:stCondLst>
                                        </p:cTn>
                                        <p:tgtEl>
                                          <p:spTgt spid="88"/>
                                        </p:tgtEl>
                                        <p:attrNameLst>
                                          <p:attrName>style.visibility</p:attrName>
                                        </p:attrNameLst>
                                      </p:cBhvr>
                                      <p:to>
                                        <p:strVal val="visible"/>
                                      </p:to>
                                    </p:set>
                                    <p:anim calcmode="lin" valueType="num">
                                      <p:cBhvr>
                                        <p:cTn id="26" dur="750" fill="hold"/>
                                        <p:tgtEl>
                                          <p:spTgt spid="88"/>
                                        </p:tgtEl>
                                        <p:attrNameLst>
                                          <p:attrName>ppt_w</p:attrName>
                                        </p:attrNameLst>
                                      </p:cBhvr>
                                      <p:tavLst>
                                        <p:tav tm="0">
                                          <p:val>
                                            <p:fltVal val="0"/>
                                          </p:val>
                                        </p:tav>
                                        <p:tav tm="100000">
                                          <p:val>
                                            <p:strVal val="#ppt_w"/>
                                          </p:val>
                                        </p:tav>
                                      </p:tavLst>
                                    </p:anim>
                                    <p:anim calcmode="lin" valueType="num">
                                      <p:cBhvr>
                                        <p:cTn id="27" dur="750" fill="hold"/>
                                        <p:tgtEl>
                                          <p:spTgt spid="88"/>
                                        </p:tgtEl>
                                        <p:attrNameLst>
                                          <p:attrName>ppt_h</p:attrName>
                                        </p:attrNameLst>
                                      </p:cBhvr>
                                      <p:tavLst>
                                        <p:tav tm="0">
                                          <p:val>
                                            <p:fltVal val="0"/>
                                          </p:val>
                                        </p:tav>
                                        <p:tav tm="100000">
                                          <p:val>
                                            <p:strVal val="#ppt_h"/>
                                          </p:val>
                                        </p:tav>
                                      </p:tavLst>
                                    </p:anim>
                                    <p:anim calcmode="lin" valueType="num">
                                      <p:cBhvr>
                                        <p:cTn id="28" dur="750" fill="hold"/>
                                        <p:tgtEl>
                                          <p:spTgt spid="88"/>
                                        </p:tgtEl>
                                        <p:attrNameLst>
                                          <p:attrName>style.rotation</p:attrName>
                                        </p:attrNameLst>
                                      </p:cBhvr>
                                      <p:tavLst>
                                        <p:tav tm="0">
                                          <p:val>
                                            <p:fltVal val="90"/>
                                          </p:val>
                                        </p:tav>
                                        <p:tav tm="100000">
                                          <p:val>
                                            <p:fltVal val="0"/>
                                          </p:val>
                                        </p:tav>
                                      </p:tavLst>
                                    </p:anim>
                                    <p:animEffect transition="in" filter="fade">
                                      <p:cBhvr>
                                        <p:cTn id="29" dur="750"/>
                                        <p:tgtEl>
                                          <p:spTgt spid="88"/>
                                        </p:tgtEl>
                                      </p:cBhvr>
                                    </p:animEffect>
                                  </p:childTnLst>
                                </p:cTn>
                              </p:par>
                              <p:par>
                                <p:cTn id="30" presetID="14" presetClass="entr" presetSubtype="5" fill="hold" nodeType="withEffect">
                                  <p:stCondLst>
                                    <p:cond delay="0"/>
                                  </p:stCondLst>
                                  <p:childTnLst>
                                    <p:set>
                                      <p:cBhvr>
                                        <p:cTn id="31" dur="1" fill="hold">
                                          <p:stCondLst>
                                            <p:cond delay="0"/>
                                          </p:stCondLst>
                                        </p:cTn>
                                        <p:tgtEl>
                                          <p:spTgt spid="91"/>
                                        </p:tgtEl>
                                        <p:attrNameLst>
                                          <p:attrName>style.visibility</p:attrName>
                                        </p:attrNameLst>
                                      </p:cBhvr>
                                      <p:to>
                                        <p:strVal val="visible"/>
                                      </p:to>
                                    </p:set>
                                    <p:animEffect transition="in" filter="randombar(vertical)">
                                      <p:cBhvr>
                                        <p:cTn id="32" dur="500"/>
                                        <p:tgtEl>
                                          <p:spTgt spid="91"/>
                                        </p:tgtEl>
                                      </p:cBhvr>
                                    </p:animEffect>
                                  </p:childTnLst>
                                </p:cTn>
                              </p:par>
                            </p:childTnLst>
                          </p:cTn>
                        </p:par>
                        <p:par>
                          <p:cTn id="33" fill="hold">
                            <p:stCondLst>
                              <p:cond delay="1549"/>
                            </p:stCondLst>
                            <p:childTnLst>
                              <p:par>
                                <p:cTn id="34" presetID="56" presetClass="entr" presetSubtype="0" fill="hold" grpId="0" nodeType="afterEffect">
                                  <p:stCondLst>
                                    <p:cond delay="0"/>
                                  </p:stCondLst>
                                  <p:iterate type="lt">
                                    <p:tmPct val="10000"/>
                                  </p:iterate>
                                  <p:childTnLst>
                                    <p:set>
                                      <p:cBhvr>
                                        <p:cTn id="35" dur="1" fill="hold">
                                          <p:stCondLst>
                                            <p:cond delay="0"/>
                                          </p:stCondLst>
                                        </p:cTn>
                                        <p:tgtEl>
                                          <p:spTgt spid="89"/>
                                        </p:tgtEl>
                                        <p:attrNameLst>
                                          <p:attrName>style.visibility</p:attrName>
                                        </p:attrNameLst>
                                      </p:cBhvr>
                                      <p:to>
                                        <p:strVal val="visible"/>
                                      </p:to>
                                    </p:set>
                                    <p:anim by="(-#ppt_w*2)" calcmode="lin" valueType="num">
                                      <p:cBhvr rctx="PPT">
                                        <p:cTn id="36" dur="375" autoRev="1" fill="hold">
                                          <p:stCondLst>
                                            <p:cond delay="0"/>
                                          </p:stCondLst>
                                        </p:cTn>
                                        <p:tgtEl>
                                          <p:spTgt spid="89"/>
                                        </p:tgtEl>
                                        <p:attrNameLst>
                                          <p:attrName>ppt_w</p:attrName>
                                        </p:attrNameLst>
                                      </p:cBhvr>
                                    </p:anim>
                                    <p:anim by="(#ppt_w*0.50)" calcmode="lin" valueType="num">
                                      <p:cBhvr>
                                        <p:cTn id="37" dur="375" decel="50000" autoRev="1" fill="hold">
                                          <p:stCondLst>
                                            <p:cond delay="0"/>
                                          </p:stCondLst>
                                        </p:cTn>
                                        <p:tgtEl>
                                          <p:spTgt spid="89"/>
                                        </p:tgtEl>
                                        <p:attrNameLst>
                                          <p:attrName>ppt_x</p:attrName>
                                        </p:attrNameLst>
                                      </p:cBhvr>
                                    </p:anim>
                                    <p:anim from="(-#ppt_h/2)" to="(#ppt_y)" calcmode="lin" valueType="num">
                                      <p:cBhvr>
                                        <p:cTn id="38" dur="750" fill="hold">
                                          <p:stCondLst>
                                            <p:cond delay="0"/>
                                          </p:stCondLst>
                                        </p:cTn>
                                        <p:tgtEl>
                                          <p:spTgt spid="89"/>
                                        </p:tgtEl>
                                        <p:attrNameLst>
                                          <p:attrName>ppt_y</p:attrName>
                                        </p:attrNameLst>
                                      </p:cBhvr>
                                    </p:anim>
                                    <p:animRot by="21600000">
                                      <p:cBhvr>
                                        <p:cTn id="39" dur="750" fill="hold">
                                          <p:stCondLst>
                                            <p:cond delay="0"/>
                                          </p:stCondLst>
                                        </p:cTn>
                                        <p:tgtEl>
                                          <p:spTgt spid="89"/>
                                        </p:tgtEl>
                                        <p:attrNameLst>
                                          <p:attrName>r</p:attrName>
                                        </p:attrNameLst>
                                      </p:cBhvr>
                                    </p:animRot>
                                  </p:childTnLst>
                                </p:cTn>
                              </p:par>
                            </p:childTnLst>
                          </p:cTn>
                        </p:par>
                        <p:par>
                          <p:cTn id="40" fill="hold">
                            <p:stCondLst>
                              <p:cond delay="2824"/>
                            </p:stCondLst>
                            <p:childTnLst>
                              <p:par>
                                <p:cTn id="41" presetID="56" presetClass="entr" presetSubtype="0" fill="hold" grpId="0" nodeType="afterEffect">
                                  <p:stCondLst>
                                    <p:cond delay="0"/>
                                  </p:stCondLst>
                                  <p:iterate type="lt">
                                    <p:tmPct val="10000"/>
                                  </p:iterate>
                                  <p:childTnLst>
                                    <p:set>
                                      <p:cBhvr>
                                        <p:cTn id="42" dur="1" fill="hold">
                                          <p:stCondLst>
                                            <p:cond delay="0"/>
                                          </p:stCondLst>
                                        </p:cTn>
                                        <p:tgtEl>
                                          <p:spTgt spid="90"/>
                                        </p:tgtEl>
                                        <p:attrNameLst>
                                          <p:attrName>style.visibility</p:attrName>
                                        </p:attrNameLst>
                                      </p:cBhvr>
                                      <p:to>
                                        <p:strVal val="visible"/>
                                      </p:to>
                                    </p:set>
                                    <p:anim by="(-#ppt_w*2)" calcmode="lin" valueType="num">
                                      <p:cBhvr rctx="PPT">
                                        <p:cTn id="43" dur="375" autoRev="1" fill="hold">
                                          <p:stCondLst>
                                            <p:cond delay="0"/>
                                          </p:stCondLst>
                                        </p:cTn>
                                        <p:tgtEl>
                                          <p:spTgt spid="90"/>
                                        </p:tgtEl>
                                        <p:attrNameLst>
                                          <p:attrName>ppt_w</p:attrName>
                                        </p:attrNameLst>
                                      </p:cBhvr>
                                    </p:anim>
                                    <p:anim by="(#ppt_w*0.50)" calcmode="lin" valueType="num">
                                      <p:cBhvr>
                                        <p:cTn id="44" dur="375" decel="50000" autoRev="1" fill="hold">
                                          <p:stCondLst>
                                            <p:cond delay="0"/>
                                          </p:stCondLst>
                                        </p:cTn>
                                        <p:tgtEl>
                                          <p:spTgt spid="90"/>
                                        </p:tgtEl>
                                        <p:attrNameLst>
                                          <p:attrName>ppt_x</p:attrName>
                                        </p:attrNameLst>
                                      </p:cBhvr>
                                    </p:anim>
                                    <p:anim from="(-#ppt_h/2)" to="(#ppt_y)" calcmode="lin" valueType="num">
                                      <p:cBhvr>
                                        <p:cTn id="45" dur="750" fill="hold">
                                          <p:stCondLst>
                                            <p:cond delay="0"/>
                                          </p:stCondLst>
                                        </p:cTn>
                                        <p:tgtEl>
                                          <p:spTgt spid="90"/>
                                        </p:tgtEl>
                                        <p:attrNameLst>
                                          <p:attrName>ppt_y</p:attrName>
                                        </p:attrNameLst>
                                      </p:cBhvr>
                                    </p:anim>
                                    <p:animRot by="21600000">
                                      <p:cBhvr>
                                        <p:cTn id="46" dur="750" fill="hold">
                                          <p:stCondLst>
                                            <p:cond delay="0"/>
                                          </p:stCondLst>
                                        </p:cTn>
                                        <p:tgtEl>
                                          <p:spTgt spid="90"/>
                                        </p:tgtEl>
                                        <p:attrNameLst>
                                          <p:attrName>r</p:attrName>
                                        </p:attrNameLst>
                                      </p:cBhvr>
                                    </p:animRot>
                                  </p:childTnLst>
                                </p:cTn>
                              </p:par>
                            </p:childTnLst>
                          </p:cTn>
                        </p:par>
                        <p:par>
                          <p:cTn id="47" fill="hold">
                            <p:stCondLst>
                              <p:cond delay="5675"/>
                            </p:stCondLst>
                            <p:childTnLst>
                              <p:par>
                                <p:cTn id="48" presetID="10" presetClass="entr" presetSubtype="0" fill="hold" grpId="0" nodeType="afterEffect">
                                  <p:stCondLst>
                                    <p:cond delay="0"/>
                                  </p:stCondLst>
                                  <p:childTnLst>
                                    <p:set>
                                      <p:cBhvr>
                                        <p:cTn id="49" dur="1" fill="hold">
                                          <p:stCondLst>
                                            <p:cond delay="0"/>
                                          </p:stCondLst>
                                        </p:cTn>
                                        <p:tgtEl>
                                          <p:spTgt spid="95"/>
                                        </p:tgtEl>
                                        <p:attrNameLst>
                                          <p:attrName>style.visibility</p:attrName>
                                        </p:attrNameLst>
                                      </p:cBhvr>
                                      <p:to>
                                        <p:strVal val="visible"/>
                                      </p:to>
                                    </p:set>
                                    <p:animEffect transition="in" filter="fade">
                                      <p:cBhvr>
                                        <p:cTn id="50" dur="500"/>
                                        <p:tgtEl>
                                          <p:spTgt spid="95"/>
                                        </p:tgtEl>
                                      </p:cBhvr>
                                    </p:animEffect>
                                  </p:childTnLst>
                                </p:cTn>
                              </p:par>
                              <p:par>
                                <p:cTn id="51" presetID="10" presetClass="entr" presetSubtype="0" fill="hold" nodeType="withEffect">
                                  <p:stCondLst>
                                    <p:cond delay="0"/>
                                  </p:stCondLst>
                                  <p:childTnLst>
                                    <p:set>
                                      <p:cBhvr>
                                        <p:cTn id="52" dur="1" fill="hold">
                                          <p:stCondLst>
                                            <p:cond delay="0"/>
                                          </p:stCondLst>
                                        </p:cTn>
                                        <p:tgtEl>
                                          <p:spTgt spid="97"/>
                                        </p:tgtEl>
                                        <p:attrNameLst>
                                          <p:attrName>style.visibility</p:attrName>
                                        </p:attrNameLst>
                                      </p:cBhvr>
                                      <p:to>
                                        <p:strVal val="visible"/>
                                      </p:to>
                                    </p:set>
                                    <p:animEffect transition="in" filter="fade">
                                      <p:cBhvr>
                                        <p:cTn id="53" dur="500"/>
                                        <p:tgtEl>
                                          <p:spTgt spid="97"/>
                                        </p:tgtEl>
                                      </p:cBhvr>
                                    </p:animEffect>
                                  </p:childTnLst>
                                </p:cTn>
                              </p:par>
                              <p:par>
                                <p:cTn id="54" presetID="22" presetClass="entr" presetSubtype="8" fill="hold" grpId="0" nodeType="withEffect">
                                  <p:stCondLst>
                                    <p:cond delay="500"/>
                                  </p:stCondLst>
                                  <p:childTnLst>
                                    <p:set>
                                      <p:cBhvr>
                                        <p:cTn id="55" dur="1" fill="hold">
                                          <p:stCondLst>
                                            <p:cond delay="0"/>
                                          </p:stCondLst>
                                        </p:cTn>
                                        <p:tgtEl>
                                          <p:spTgt spid="96"/>
                                        </p:tgtEl>
                                        <p:attrNameLst>
                                          <p:attrName>style.visibility</p:attrName>
                                        </p:attrNameLst>
                                      </p:cBhvr>
                                      <p:to>
                                        <p:strVal val="visible"/>
                                      </p:to>
                                    </p:set>
                                    <p:animEffect transition="in" filter="wipe(left)">
                                      <p:cBhvr>
                                        <p:cTn id="56" dur="1500"/>
                                        <p:tgtEl>
                                          <p:spTgt spid="9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57" repeatCount="indefinite" fill="remove" display="0">
                  <p:stCondLst>
                    <p:cond delay="indefinite"/>
                  </p:stCondLst>
                  <p:endCondLst>
                    <p:cond evt="onStopAudio" delay="0">
                      <p:tgtEl>
                        <p:sldTgt/>
                      </p:tgtEl>
                    </p:cond>
                  </p:endCondLst>
                </p:cTn>
                <p:tgtEl>
                  <p:spTgt spid="161"/>
                </p:tgtEl>
              </p:cMediaNode>
            </p:audio>
          </p:childTnLst>
        </p:cTn>
      </p:par>
    </p:tnLst>
    <p:bldLst>
      <p:bldP spid="84" grpId="0" animBg="1"/>
      <p:bldP spid="89" grpId="0"/>
      <p:bldP spid="90" grpId="0"/>
      <p:bldP spid="95" grpId="0" animBg="1"/>
      <p:bldP spid="96" grpId="0"/>
      <p:bldP spid="100" grpId="0" bldLvl="0" autoUpdateAnimBg="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48" name="Rectangle 3"/>
          <p:cNvSpPr/>
          <p:nvPr/>
        </p:nvSpPr>
        <p:spPr>
          <a:xfrm>
            <a:off x="6168089" y="1835298"/>
            <a:ext cx="5212200" cy="2426086"/>
          </a:xfrm>
          <a:prstGeom prst="rect">
            <a:avLst/>
          </a:prstGeom>
          <a:solidFill>
            <a:srgbClr val="0170C1"/>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rtlCol="0" anchor="ctr"/>
          <a:lstStyle/>
          <a:p>
            <a:pPr algn="ctr"/>
            <a:endParaRPr lang="en-US">
              <a:latin typeface="+mn-ea"/>
            </a:endParaRPr>
          </a:p>
        </p:txBody>
      </p:sp>
      <p:sp>
        <p:nvSpPr>
          <p:cNvPr id="49" name="TextBox 48"/>
          <p:cNvSpPr txBox="1"/>
          <p:nvPr/>
        </p:nvSpPr>
        <p:spPr>
          <a:xfrm>
            <a:off x="958949" y="4552142"/>
            <a:ext cx="10421340" cy="1667874"/>
          </a:xfrm>
          <a:prstGeom prst="rect">
            <a:avLst/>
          </a:prstGeom>
          <a:noFill/>
        </p:spPr>
        <p:txBody>
          <a:bodyPr wrap="square" lIns="0" tIns="0" rIns="91420" bIns="0" numCol="2" spcCol="274258" rtlCol="0">
            <a:noAutofit/>
          </a:bodyPr>
          <a:lstStyle/>
          <a:p>
            <a:pPr algn="just"/>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字以内，据统计每页幻灯片的最好控制在</a:t>
            </a:r>
            <a:r>
              <a:rPr lang="en-US" altLang="zh-CN" sz="1400" dirty="0">
                <a:solidFill>
                  <a:schemeClr val="bg1">
                    <a:lumMod val="50000"/>
                  </a:schemeClr>
                </a:solidFill>
                <a:latin typeface="+mn-ea"/>
                <a:cs typeface="Calibri" panose="020F0502020204030204"/>
              </a:rPr>
              <a:t>5</a:t>
            </a:r>
            <a:r>
              <a:rPr lang="zh-CN" altLang="en-US" sz="1400" dirty="0">
                <a:solidFill>
                  <a:schemeClr val="bg1">
                    <a:lumMod val="50000"/>
                  </a:schemeClr>
                </a:solidFill>
                <a:latin typeface="+mn-ea"/>
                <a:cs typeface="Calibri" panose="020F0502020204030204"/>
              </a:rPr>
              <a:t>分钟之内。此处添加详细文本描述，建议与标题相关并符合整体语言风格，语言描述尽量简洁生动。</a:t>
            </a:r>
            <a:endParaRPr lang="en-US" altLang="zh-CN" sz="1400" dirty="0">
              <a:solidFill>
                <a:schemeClr val="bg1">
                  <a:lumMod val="50000"/>
                </a:schemeClr>
              </a:solidFill>
              <a:latin typeface="+mn-ea"/>
              <a:cs typeface="Calibri" panose="020F0502020204030204"/>
            </a:endParaRPr>
          </a:p>
          <a:p>
            <a:pPr algn="just"/>
            <a:endParaRPr lang="en-US" altLang="zh-CN" sz="1400" dirty="0">
              <a:solidFill>
                <a:schemeClr val="bg1">
                  <a:lumMod val="50000"/>
                </a:schemeClr>
              </a:solidFill>
              <a:latin typeface="+mn-ea"/>
              <a:cs typeface="Calibri" panose="020F0502020204030204"/>
            </a:endParaRPr>
          </a:p>
          <a:p>
            <a:pPr algn="just"/>
            <a:r>
              <a:rPr lang="zh-CN" altLang="en-US" sz="1400" dirty="0">
                <a:solidFill>
                  <a:schemeClr val="bg1">
                    <a:lumMod val="50000"/>
                  </a:schemeClr>
                </a:solidFill>
                <a:latin typeface="+mn-ea"/>
                <a:cs typeface="Calibri" panose="020F0502020204030204"/>
              </a:rPr>
              <a:t>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字以内，据统计每页幻灯片的最好控制在</a:t>
            </a:r>
            <a:r>
              <a:rPr lang="en-US" altLang="zh-CN" sz="1400" dirty="0">
                <a:solidFill>
                  <a:schemeClr val="bg1">
                    <a:lumMod val="50000"/>
                  </a:schemeClr>
                </a:solidFill>
                <a:latin typeface="+mn-ea"/>
                <a:cs typeface="Calibri" panose="020F0502020204030204"/>
              </a:rPr>
              <a:t>5</a:t>
            </a:r>
            <a:r>
              <a:rPr lang="zh-CN" altLang="en-US" sz="1400" dirty="0">
                <a:solidFill>
                  <a:schemeClr val="bg1">
                    <a:lumMod val="50000"/>
                  </a:schemeClr>
                </a:solidFill>
                <a:latin typeface="+mn-ea"/>
                <a:cs typeface="Calibri" panose="020F0502020204030204"/>
              </a:rPr>
              <a:t>分钟之内。此处添加详细文本描述，建议与标题相关并符合整体语言风格，语言描述尽量简洁生动。尽量将每页幻灯片的字数控制在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字以内，据统计每页幻灯片的最好控制在</a:t>
            </a:r>
            <a:r>
              <a:rPr lang="en-US" altLang="zh-CN" sz="1400" dirty="0">
                <a:solidFill>
                  <a:schemeClr val="bg1">
                    <a:lumMod val="50000"/>
                  </a:schemeClr>
                </a:solidFill>
                <a:latin typeface="+mn-ea"/>
                <a:cs typeface="Calibri" panose="020F0502020204030204"/>
              </a:rPr>
              <a:t>5</a:t>
            </a:r>
            <a:r>
              <a:rPr lang="zh-CN" altLang="en-US" sz="1400" dirty="0">
                <a:solidFill>
                  <a:schemeClr val="bg1">
                    <a:lumMod val="50000"/>
                  </a:schemeClr>
                </a:solidFill>
                <a:latin typeface="+mn-ea"/>
                <a:cs typeface="Calibri" panose="020F0502020204030204"/>
              </a:rPr>
              <a:t>分钟之内。此处添加详细文本描述，建议与标题相关并符合整体语言风格，语言描述尽量简洁生动</a:t>
            </a:r>
            <a:r>
              <a:rPr lang="zh-CN" altLang="en-US" sz="1400" dirty="0" smtClean="0">
                <a:solidFill>
                  <a:schemeClr val="bg1">
                    <a:lumMod val="50000"/>
                  </a:schemeClr>
                </a:solidFill>
                <a:latin typeface="+mn-ea"/>
                <a:cs typeface="Calibri" panose="020F0502020204030204"/>
              </a:rPr>
              <a:t>。</a:t>
            </a:r>
            <a:endParaRPr lang="en-US" altLang="zh-CN" sz="1400" dirty="0" smtClean="0">
              <a:solidFill>
                <a:schemeClr val="bg1">
                  <a:lumMod val="50000"/>
                </a:schemeClr>
              </a:solidFill>
              <a:latin typeface="+mn-ea"/>
              <a:cs typeface="Calibri" panose="020F0502020204030204"/>
            </a:endParaRPr>
          </a:p>
          <a:p>
            <a:pPr algn="just"/>
            <a:endParaRPr lang="en-US" altLang="zh-CN" sz="1400" dirty="0">
              <a:solidFill>
                <a:schemeClr val="bg1">
                  <a:lumMod val="50000"/>
                </a:schemeClr>
              </a:solidFill>
              <a:latin typeface="+mn-ea"/>
              <a:cs typeface="Calibri" panose="020F0502020204030204"/>
            </a:endParaRPr>
          </a:p>
          <a:p>
            <a:pPr algn="just"/>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a:t>
            </a:r>
            <a:endParaRPr lang="zh-CN" altLang="en-US" sz="1400" dirty="0">
              <a:solidFill>
                <a:schemeClr val="bg1">
                  <a:lumMod val="50000"/>
                </a:schemeClr>
              </a:solidFill>
              <a:latin typeface="+mn-ea"/>
              <a:cs typeface="Calibri" panose="020F0502020204030204"/>
            </a:endParaRPr>
          </a:p>
        </p:txBody>
      </p:sp>
      <p:sp>
        <p:nvSpPr>
          <p:cNvPr id="50" name="Subtitle 2"/>
          <p:cNvSpPr txBox="1"/>
          <p:nvPr/>
        </p:nvSpPr>
        <p:spPr>
          <a:xfrm>
            <a:off x="6486955" y="1886924"/>
            <a:ext cx="923584" cy="1237766"/>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7200" b="1" dirty="0">
                <a:solidFill>
                  <a:schemeClr val="bg1"/>
                </a:solidFill>
                <a:latin typeface="+mn-ea"/>
                <a:cs typeface="Helvetica Neue"/>
              </a:rPr>
              <a:t>“</a:t>
            </a:r>
            <a:endParaRPr lang="en-US" sz="7200" b="1" dirty="0">
              <a:solidFill>
                <a:schemeClr val="bg1"/>
              </a:solidFill>
              <a:latin typeface="+mn-ea"/>
              <a:cs typeface="Helvetica Neue"/>
            </a:endParaRPr>
          </a:p>
        </p:txBody>
      </p:sp>
      <p:sp>
        <p:nvSpPr>
          <p:cNvPr id="51" name="Subtitle 2"/>
          <p:cNvSpPr txBox="1"/>
          <p:nvPr/>
        </p:nvSpPr>
        <p:spPr>
          <a:xfrm>
            <a:off x="6710617" y="2587671"/>
            <a:ext cx="4185200" cy="1364318"/>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lgn="just">
              <a:lnSpc>
                <a:spcPct val="120000"/>
              </a:lnSpc>
              <a:buNone/>
            </a:pPr>
            <a:r>
              <a:rPr lang="zh-CN" altLang="en-US" sz="1800" dirty="0">
                <a:solidFill>
                  <a:schemeClr val="bg1"/>
                </a:solidFill>
                <a:latin typeface="微软雅黑" panose="020B0503020204020204" pitchFamily="34" charset="-122"/>
                <a:ea typeface="微软雅黑" panose="020B0503020204020204" pitchFamily="34" charset="-122"/>
              </a:rPr>
              <a:t>详写内容</a:t>
            </a:r>
            <a:r>
              <a:rPr lang="en-US" altLang="zh-CN" sz="1800" dirty="0">
                <a:solidFill>
                  <a:schemeClr val="bg1"/>
                </a:solidFill>
                <a:latin typeface="微软雅黑" panose="020B0503020204020204" pitchFamily="34" charset="-122"/>
                <a:ea typeface="微软雅黑" panose="020B0503020204020204" pitchFamily="34" charset="-122"/>
              </a:rPr>
              <a:t>……</a:t>
            </a:r>
            <a:r>
              <a:rPr lang="zh-CN" altLang="en-US" sz="180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点击输入本栏的具体文字，简明扼要的说明分项内容，此为概念图解，请根据具体内容酌情修改。</a:t>
            </a:r>
            <a:endParaRPr lang="en-US" altLang="zh-CN" sz="1800" dirty="0">
              <a:solidFill>
                <a:schemeClr val="bg1"/>
              </a:solidFill>
              <a:latin typeface="微软雅黑" panose="020B0503020204020204" pitchFamily="34" charset="-122"/>
              <a:ea typeface="微软雅黑" panose="020B0503020204020204" pitchFamily="34" charset="-122"/>
            </a:endParaRPr>
          </a:p>
        </p:txBody>
      </p:sp>
      <p:sp>
        <p:nvSpPr>
          <p:cNvPr id="52" name="Subtitle 2"/>
          <p:cNvSpPr txBox="1"/>
          <p:nvPr/>
        </p:nvSpPr>
        <p:spPr>
          <a:xfrm>
            <a:off x="10503842" y="3512456"/>
            <a:ext cx="1134486" cy="604729"/>
          </a:xfrm>
          <a:prstGeom prst="rect">
            <a:avLst/>
          </a:prstGeom>
        </p:spPr>
        <p:txBody>
          <a:bodyPr vert="horz" lIns="91420" tIns="45709" rIns="91420" bIns="45709" rtlCol="0">
            <a:noAutofit/>
          </a:bodyPr>
          <a:lstStyle>
            <a:lvl1pPr marL="342900" indent="-342900" algn="l" defTabSz="457200" rtl="0" eaLnBrk="1" latinLnBrk="0" hangingPunct="1">
              <a:spcBef>
                <a:spcPct val="20000"/>
              </a:spcBef>
              <a:buFont typeface="Arial" panose="020B0604020202020204"/>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panose="020B0604020202020204"/>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panose="020B0604020202020204"/>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panose="020B0604020202020204"/>
              <a:buChar char="•"/>
              <a:defRPr sz="2000" kern="1200">
                <a:solidFill>
                  <a:schemeClr val="tx1"/>
                </a:solidFill>
                <a:latin typeface="+mn-lt"/>
                <a:ea typeface="+mn-ea"/>
                <a:cs typeface="+mn-cs"/>
              </a:defRPr>
            </a:lvl9pPr>
          </a:lstStyle>
          <a:p>
            <a:pPr marL="0" indent="0">
              <a:buNone/>
            </a:pPr>
            <a:r>
              <a:rPr lang="en-US" sz="7200" b="1" dirty="0">
                <a:solidFill>
                  <a:schemeClr val="bg1"/>
                </a:solidFill>
                <a:latin typeface="+mn-ea"/>
                <a:cs typeface="Helvetica Neue"/>
              </a:rPr>
              <a:t>”</a:t>
            </a:r>
            <a:endParaRPr lang="en-US" sz="7200" b="1" dirty="0">
              <a:solidFill>
                <a:schemeClr val="bg1"/>
              </a:solidFill>
              <a:latin typeface="+mn-ea"/>
              <a:cs typeface="Helvetica Neue"/>
            </a:endParaRPr>
          </a:p>
        </p:txBody>
      </p:sp>
      <p:pic>
        <p:nvPicPr>
          <p:cNvPr id="53" name="图片占位符 2"/>
          <p:cNvPicPr>
            <a:picLocks noChangeAspect="1"/>
          </p:cNvPicPr>
          <p:nvPr/>
        </p:nvPicPr>
        <p:blipFill>
          <a:blip r:embed="rId1" cstate="print"/>
          <a:srcRect/>
          <a:stretch>
            <a:fillRect/>
          </a:stretch>
        </p:blipFill>
        <p:spPr>
          <a:xfrm>
            <a:off x="958949" y="1835299"/>
            <a:ext cx="5214010" cy="2426086"/>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42" presetClass="entr" presetSubtype="0" fill="hold" grpId="0" nodeType="afterEffect">
                                  <p:stCondLst>
                                    <p:cond delay="0"/>
                                  </p:stCondLst>
                                  <p:childTnLst>
                                    <p:set>
                                      <p:cBhvr>
                                        <p:cTn id="38" dur="1" fill="hold">
                                          <p:stCondLst>
                                            <p:cond delay="0"/>
                                          </p:stCondLst>
                                        </p:cTn>
                                        <p:tgtEl>
                                          <p:spTgt spid="48"/>
                                        </p:tgtEl>
                                        <p:attrNameLst>
                                          <p:attrName>style.visibility</p:attrName>
                                        </p:attrNameLst>
                                      </p:cBhvr>
                                      <p:to>
                                        <p:strVal val="visible"/>
                                      </p:to>
                                    </p:set>
                                    <p:animEffect transition="in" filter="fade">
                                      <p:cBhvr>
                                        <p:cTn id="39" dur="1000"/>
                                        <p:tgtEl>
                                          <p:spTgt spid="48"/>
                                        </p:tgtEl>
                                      </p:cBhvr>
                                    </p:animEffect>
                                    <p:anim calcmode="lin" valueType="num">
                                      <p:cBhvr>
                                        <p:cTn id="40" dur="1000" fill="hold"/>
                                        <p:tgtEl>
                                          <p:spTgt spid="48"/>
                                        </p:tgtEl>
                                        <p:attrNameLst>
                                          <p:attrName>ppt_x</p:attrName>
                                        </p:attrNameLst>
                                      </p:cBhvr>
                                      <p:tavLst>
                                        <p:tav tm="0">
                                          <p:val>
                                            <p:strVal val="#ppt_x"/>
                                          </p:val>
                                        </p:tav>
                                        <p:tav tm="100000">
                                          <p:val>
                                            <p:strVal val="#ppt_x"/>
                                          </p:val>
                                        </p:tav>
                                      </p:tavLst>
                                    </p:anim>
                                    <p:anim calcmode="lin" valueType="num">
                                      <p:cBhvr>
                                        <p:cTn id="41" dur="1000" fill="hold"/>
                                        <p:tgtEl>
                                          <p:spTgt spid="4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51"/>
                                        </p:tgtEl>
                                        <p:attrNameLst>
                                          <p:attrName>style.visibility</p:attrName>
                                        </p:attrNameLst>
                                      </p:cBhvr>
                                      <p:to>
                                        <p:strVal val="visible"/>
                                      </p:to>
                                    </p:set>
                                    <p:animEffect transition="in" filter="fade">
                                      <p:cBhvr>
                                        <p:cTn id="44" dur="1000"/>
                                        <p:tgtEl>
                                          <p:spTgt spid="51"/>
                                        </p:tgtEl>
                                      </p:cBhvr>
                                    </p:animEffect>
                                    <p:anim calcmode="lin" valueType="num">
                                      <p:cBhvr>
                                        <p:cTn id="45" dur="1000" fill="hold"/>
                                        <p:tgtEl>
                                          <p:spTgt spid="51"/>
                                        </p:tgtEl>
                                        <p:attrNameLst>
                                          <p:attrName>ppt_x</p:attrName>
                                        </p:attrNameLst>
                                      </p:cBhvr>
                                      <p:tavLst>
                                        <p:tav tm="0">
                                          <p:val>
                                            <p:strVal val="#ppt_x"/>
                                          </p:val>
                                        </p:tav>
                                        <p:tav tm="100000">
                                          <p:val>
                                            <p:strVal val="#ppt_x"/>
                                          </p:val>
                                        </p:tav>
                                      </p:tavLst>
                                    </p:anim>
                                    <p:anim calcmode="lin" valueType="num">
                                      <p:cBhvr>
                                        <p:cTn id="46" dur="1000" fill="hold"/>
                                        <p:tgtEl>
                                          <p:spTgt spid="51"/>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50"/>
                                        </p:tgtEl>
                                        <p:attrNameLst>
                                          <p:attrName>style.visibility</p:attrName>
                                        </p:attrNameLst>
                                      </p:cBhvr>
                                      <p:to>
                                        <p:strVal val="visible"/>
                                      </p:to>
                                    </p:set>
                                    <p:animEffect transition="in" filter="fade">
                                      <p:cBhvr>
                                        <p:cTn id="49" dur="1000"/>
                                        <p:tgtEl>
                                          <p:spTgt spid="50"/>
                                        </p:tgtEl>
                                      </p:cBhvr>
                                    </p:animEffect>
                                    <p:anim calcmode="lin" valueType="num">
                                      <p:cBhvr>
                                        <p:cTn id="50" dur="1000" fill="hold"/>
                                        <p:tgtEl>
                                          <p:spTgt spid="50"/>
                                        </p:tgtEl>
                                        <p:attrNameLst>
                                          <p:attrName>ppt_x</p:attrName>
                                        </p:attrNameLst>
                                      </p:cBhvr>
                                      <p:tavLst>
                                        <p:tav tm="0">
                                          <p:val>
                                            <p:strVal val="#ppt_x"/>
                                          </p:val>
                                        </p:tav>
                                        <p:tav tm="100000">
                                          <p:val>
                                            <p:strVal val="#ppt_x"/>
                                          </p:val>
                                        </p:tav>
                                      </p:tavLst>
                                    </p:anim>
                                    <p:anim calcmode="lin" valueType="num">
                                      <p:cBhvr>
                                        <p:cTn id="51" dur="1000" fill="hold"/>
                                        <p:tgtEl>
                                          <p:spTgt spid="50"/>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52"/>
                                        </p:tgtEl>
                                        <p:attrNameLst>
                                          <p:attrName>style.visibility</p:attrName>
                                        </p:attrNameLst>
                                      </p:cBhvr>
                                      <p:to>
                                        <p:strVal val="visible"/>
                                      </p:to>
                                    </p:set>
                                    <p:animEffect transition="in" filter="fade">
                                      <p:cBhvr>
                                        <p:cTn id="54" dur="1000"/>
                                        <p:tgtEl>
                                          <p:spTgt spid="52"/>
                                        </p:tgtEl>
                                      </p:cBhvr>
                                    </p:animEffect>
                                    <p:anim calcmode="lin" valueType="num">
                                      <p:cBhvr>
                                        <p:cTn id="55" dur="1000" fill="hold"/>
                                        <p:tgtEl>
                                          <p:spTgt spid="52"/>
                                        </p:tgtEl>
                                        <p:attrNameLst>
                                          <p:attrName>ppt_x</p:attrName>
                                        </p:attrNameLst>
                                      </p:cBhvr>
                                      <p:tavLst>
                                        <p:tav tm="0">
                                          <p:val>
                                            <p:strVal val="#ppt_x"/>
                                          </p:val>
                                        </p:tav>
                                        <p:tav tm="100000">
                                          <p:val>
                                            <p:strVal val="#ppt_x"/>
                                          </p:val>
                                        </p:tav>
                                      </p:tavLst>
                                    </p:anim>
                                    <p:anim calcmode="lin" valueType="num">
                                      <p:cBhvr>
                                        <p:cTn id="56" dur="1000" fill="hold"/>
                                        <p:tgtEl>
                                          <p:spTgt spid="52"/>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visible"/>
                                      </p:to>
                                    </p:set>
                                    <p:animEffect transition="in" filter="fade">
                                      <p:cBhvr>
                                        <p:cTn id="59" dur="1000"/>
                                        <p:tgtEl>
                                          <p:spTgt spid="49"/>
                                        </p:tgtEl>
                                      </p:cBhvr>
                                    </p:animEffect>
                                    <p:anim calcmode="lin" valueType="num">
                                      <p:cBhvr>
                                        <p:cTn id="60" dur="1000" fill="hold"/>
                                        <p:tgtEl>
                                          <p:spTgt spid="49"/>
                                        </p:tgtEl>
                                        <p:attrNameLst>
                                          <p:attrName>ppt_x</p:attrName>
                                        </p:attrNameLst>
                                      </p:cBhvr>
                                      <p:tavLst>
                                        <p:tav tm="0">
                                          <p:val>
                                            <p:strVal val="#ppt_x"/>
                                          </p:val>
                                        </p:tav>
                                        <p:tav tm="100000">
                                          <p:val>
                                            <p:strVal val="#ppt_x"/>
                                          </p:val>
                                        </p:tav>
                                      </p:tavLst>
                                    </p:anim>
                                    <p:anim calcmode="lin" valueType="num">
                                      <p:cBhvr>
                                        <p:cTn id="61" dur="1000" fill="hold"/>
                                        <p:tgtEl>
                                          <p:spTgt spid="49"/>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53"/>
                                        </p:tgtEl>
                                        <p:attrNameLst>
                                          <p:attrName>style.visibility</p:attrName>
                                        </p:attrNameLst>
                                      </p:cBhvr>
                                      <p:to>
                                        <p:strVal val="visible"/>
                                      </p:to>
                                    </p:set>
                                    <p:animEffect transition="in" filter="fade">
                                      <p:cBhvr>
                                        <p:cTn id="64" dur="1000"/>
                                        <p:tgtEl>
                                          <p:spTgt spid="53"/>
                                        </p:tgtEl>
                                      </p:cBhvr>
                                    </p:animEffect>
                                    <p:anim calcmode="lin" valueType="num">
                                      <p:cBhvr>
                                        <p:cTn id="65" dur="1000" fill="hold"/>
                                        <p:tgtEl>
                                          <p:spTgt spid="53"/>
                                        </p:tgtEl>
                                        <p:attrNameLst>
                                          <p:attrName>ppt_x</p:attrName>
                                        </p:attrNameLst>
                                      </p:cBhvr>
                                      <p:tavLst>
                                        <p:tav tm="0">
                                          <p:val>
                                            <p:strVal val="#ppt_x"/>
                                          </p:val>
                                        </p:tav>
                                        <p:tav tm="100000">
                                          <p:val>
                                            <p:strVal val="#ppt_x"/>
                                          </p:val>
                                        </p:tav>
                                      </p:tavLst>
                                    </p:anim>
                                    <p:anim calcmode="lin" valueType="num">
                                      <p:cBhvr>
                                        <p:cTn id="66"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48" grpId="0" animBg="1"/>
      <p:bldP spid="49" grpId="0"/>
      <p:bldP spid="50" grpId="0"/>
      <p:bldP spid="51" grpId="0"/>
      <p:bldP spid="5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27" name="Line 13"/>
          <p:cNvSpPr>
            <a:spLocks noChangeShapeType="1"/>
          </p:cNvSpPr>
          <p:nvPr/>
        </p:nvSpPr>
        <p:spPr bwMode="auto">
          <a:xfrm>
            <a:off x="825135" y="4209054"/>
            <a:ext cx="10608500" cy="2"/>
          </a:xfrm>
          <a:prstGeom prst="line">
            <a:avLst/>
          </a:prstGeom>
          <a:noFill/>
          <a:ln w="101600">
            <a:solidFill>
              <a:srgbClr val="0170C1"/>
            </a:solidFill>
            <a:bevel/>
            <a:tailEnd type="triangle" w="med" len="med"/>
          </a:ln>
          <a:extLst>
            <a:ext uri="{909E8E84-426E-40DD-AFC4-6F175D3DCCD1}">
              <a14:hiddenFill xmlns:a14="http://schemas.microsoft.com/office/drawing/2010/main">
                <a:noFill/>
              </a14:hiddenFill>
            </a:ext>
          </a:extLst>
        </p:spPr>
        <p:txBody>
          <a:bodyPr/>
          <a:lstStyle/>
          <a:p>
            <a:endParaRPr lang="zh-CN" altLang="en-US"/>
          </a:p>
        </p:txBody>
      </p:sp>
      <p:sp>
        <p:nvSpPr>
          <p:cNvPr id="28" name="AutoShape 2"/>
          <p:cNvSpPr>
            <a:spLocks noChangeArrowheads="1"/>
          </p:cNvSpPr>
          <p:nvPr/>
        </p:nvSpPr>
        <p:spPr bwMode="auto">
          <a:xfrm>
            <a:off x="2938728" y="2013004"/>
            <a:ext cx="2110938" cy="1957792"/>
          </a:xfrm>
          <a:prstGeom prst="roundRect">
            <a:avLst>
              <a:gd name="adj" fmla="val 13005"/>
            </a:avLst>
          </a:prstGeom>
          <a:solidFill>
            <a:srgbClr val="33CCFF"/>
          </a:solidFill>
          <a:ln w="19050" cap="rnd">
            <a:solidFill>
              <a:srgbClr val="595959"/>
            </a:solidFill>
            <a:prstDash val="sysDot"/>
            <a:bevel/>
          </a:ln>
        </p:spPr>
        <p:txBody>
          <a:bodyPr wrap="none" anchor="ctr"/>
          <a:lstStyle/>
          <a:p>
            <a:endParaRPr lang="zh-CN" altLang="zh-CN">
              <a:solidFill>
                <a:srgbClr val="595959"/>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29" name="Group 138"/>
          <p:cNvGrpSpPr/>
          <p:nvPr/>
        </p:nvGrpSpPr>
        <p:grpSpPr bwMode="auto">
          <a:xfrm>
            <a:off x="3229879" y="4118531"/>
            <a:ext cx="238000" cy="235930"/>
            <a:chOff x="0" y="0"/>
            <a:chExt cx="250" cy="250"/>
          </a:xfrm>
        </p:grpSpPr>
        <p:sp>
          <p:nvSpPr>
            <p:cNvPr id="31" name="Oval 139"/>
            <p:cNvSpPr>
              <a:spLocks noChangeArrowheads="1"/>
            </p:cNvSpPr>
            <p:nvPr/>
          </p:nvSpPr>
          <p:spPr bwMode="auto">
            <a:xfrm>
              <a:off x="0" y="0"/>
              <a:ext cx="250" cy="250"/>
            </a:xfrm>
            <a:prstGeom prst="ellipse">
              <a:avLst/>
            </a:prstGeom>
            <a:solidFill>
              <a:srgbClr val="33CCFF"/>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36" name="Oval 140"/>
            <p:cNvSpPr>
              <a:spLocks noChangeArrowheads="1"/>
            </p:cNvSpPr>
            <p:nvPr/>
          </p:nvSpPr>
          <p:spPr bwMode="auto">
            <a:xfrm>
              <a:off x="68" y="68"/>
              <a:ext cx="114" cy="114"/>
            </a:xfrm>
            <a:prstGeom prst="ellipse">
              <a:avLst/>
            </a:prstGeom>
            <a:solidFill>
              <a:srgbClr val="FFFFFF"/>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39" name="TextBox 57"/>
          <p:cNvSpPr>
            <a:spLocks noChangeArrowheads="1"/>
          </p:cNvSpPr>
          <p:nvPr/>
        </p:nvSpPr>
        <p:spPr bwMode="auto">
          <a:xfrm>
            <a:off x="3161516" y="2251529"/>
            <a:ext cx="167012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a:p>
        </p:txBody>
      </p:sp>
      <p:sp>
        <p:nvSpPr>
          <p:cNvPr id="40" name="TextBox 57"/>
          <p:cNvSpPr>
            <a:spLocks noChangeArrowheads="1"/>
          </p:cNvSpPr>
          <p:nvPr/>
        </p:nvSpPr>
        <p:spPr bwMode="auto">
          <a:xfrm>
            <a:off x="3138487" y="2534124"/>
            <a:ext cx="201780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en-US" altLang="zh-CN"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a:p>
        </p:txBody>
      </p:sp>
      <p:sp>
        <p:nvSpPr>
          <p:cNvPr id="41" name="AutoShape 17"/>
          <p:cNvSpPr>
            <a:spLocks noChangeArrowheads="1"/>
          </p:cNvSpPr>
          <p:nvPr/>
        </p:nvSpPr>
        <p:spPr bwMode="auto">
          <a:xfrm>
            <a:off x="2127541" y="4464118"/>
            <a:ext cx="2206138" cy="1757046"/>
          </a:xfrm>
          <a:prstGeom prst="roundRect">
            <a:avLst>
              <a:gd name="adj" fmla="val 13005"/>
            </a:avLst>
          </a:prstGeom>
          <a:solidFill>
            <a:srgbClr val="0170C1"/>
          </a:solidFill>
          <a:ln w="19050" cap="rnd">
            <a:solidFill>
              <a:srgbClr val="595959"/>
            </a:solidFill>
            <a:prstDash val="sysDot"/>
            <a:bevel/>
          </a:ln>
        </p:spPr>
        <p:txBody>
          <a:bodyPr/>
          <a:lstStyle/>
          <a:p>
            <a:endParaRPr lang="zh-CN" altLang="zh-CN">
              <a:solidFill>
                <a:schemeClr val="bg1"/>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2" name="TextBox 57"/>
          <p:cNvSpPr>
            <a:spLocks noChangeArrowheads="1"/>
          </p:cNvSpPr>
          <p:nvPr/>
        </p:nvSpPr>
        <p:spPr bwMode="auto">
          <a:xfrm>
            <a:off x="2385417" y="4715775"/>
            <a:ext cx="1115486"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dirty="0"/>
          </a:p>
        </p:txBody>
      </p:sp>
      <p:sp>
        <p:nvSpPr>
          <p:cNvPr id="43" name="TextBox 57"/>
          <p:cNvSpPr>
            <a:spLocks noChangeArrowheads="1"/>
          </p:cNvSpPr>
          <p:nvPr/>
        </p:nvSpPr>
        <p:spPr bwMode="auto">
          <a:xfrm>
            <a:off x="2359057" y="5024448"/>
            <a:ext cx="1881218"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en-US" altLang="zh-CN"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a:p>
        </p:txBody>
      </p:sp>
      <p:grpSp>
        <p:nvGrpSpPr>
          <p:cNvPr id="44" name="Group 138"/>
          <p:cNvGrpSpPr/>
          <p:nvPr/>
        </p:nvGrpSpPr>
        <p:grpSpPr bwMode="auto">
          <a:xfrm>
            <a:off x="2434542" y="4113528"/>
            <a:ext cx="237998" cy="237998"/>
            <a:chOff x="0" y="0"/>
            <a:chExt cx="250" cy="250"/>
          </a:xfrm>
        </p:grpSpPr>
        <p:sp>
          <p:nvSpPr>
            <p:cNvPr id="45" name="Oval 139"/>
            <p:cNvSpPr>
              <a:spLocks noChangeArrowheads="1"/>
            </p:cNvSpPr>
            <p:nvPr/>
          </p:nvSpPr>
          <p:spPr bwMode="auto">
            <a:xfrm>
              <a:off x="0" y="0"/>
              <a:ext cx="250" cy="251"/>
            </a:xfrm>
            <a:prstGeom prst="ellipse">
              <a:avLst/>
            </a:prstGeom>
            <a:solidFill>
              <a:srgbClr val="0170C1"/>
            </a:solidFill>
            <a:ln w="9525">
              <a:solidFill>
                <a:srgbClr val="0170C1"/>
              </a:solid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46" name="Oval 140"/>
            <p:cNvSpPr>
              <a:spLocks noChangeArrowheads="1"/>
            </p:cNvSpPr>
            <p:nvPr/>
          </p:nvSpPr>
          <p:spPr bwMode="auto">
            <a:xfrm>
              <a:off x="68" y="68"/>
              <a:ext cx="114" cy="114"/>
            </a:xfrm>
            <a:prstGeom prst="ellipse">
              <a:avLst/>
            </a:prstGeom>
            <a:solidFill>
              <a:srgbClr val="FFFFFF"/>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47" name="AutoShape 5"/>
          <p:cNvSpPr>
            <a:spLocks noChangeArrowheads="1"/>
          </p:cNvSpPr>
          <p:nvPr/>
        </p:nvSpPr>
        <p:spPr bwMode="auto">
          <a:xfrm>
            <a:off x="4653395" y="4475230"/>
            <a:ext cx="2218554" cy="1757046"/>
          </a:xfrm>
          <a:prstGeom prst="roundRect">
            <a:avLst>
              <a:gd name="adj" fmla="val 13005"/>
            </a:avLst>
          </a:prstGeom>
          <a:solidFill>
            <a:srgbClr val="33CCFF"/>
          </a:solidFill>
          <a:ln w="19050" cap="rnd">
            <a:solidFill>
              <a:srgbClr val="595959"/>
            </a:solidFill>
            <a:prstDash val="sysDot"/>
            <a:bevel/>
          </a:ln>
        </p:spPr>
        <p:txBody>
          <a:bodyPr wrap="none" anchor="ctr"/>
          <a:lstStyle/>
          <a:p>
            <a:endParaRPr lang="zh-CN" altLang="zh-CN">
              <a:solidFill>
                <a:srgbClr val="595959"/>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48" name="TextBox 57"/>
          <p:cNvSpPr>
            <a:spLocks noChangeArrowheads="1"/>
          </p:cNvSpPr>
          <p:nvPr/>
        </p:nvSpPr>
        <p:spPr bwMode="auto">
          <a:xfrm>
            <a:off x="4828725" y="4714189"/>
            <a:ext cx="231375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dirty="0"/>
          </a:p>
        </p:txBody>
      </p:sp>
      <p:sp>
        <p:nvSpPr>
          <p:cNvPr id="49" name="TextBox 57"/>
          <p:cNvSpPr>
            <a:spLocks noChangeArrowheads="1"/>
          </p:cNvSpPr>
          <p:nvPr/>
        </p:nvSpPr>
        <p:spPr bwMode="auto">
          <a:xfrm>
            <a:off x="4836247" y="5024448"/>
            <a:ext cx="2011600"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en-US" altLang="zh-CN"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sz="1200" b="1">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rPr>
              <a:t>添加文本说明内容</a:t>
            </a:r>
            <a:endParaRPr lang="zh-CN" altLang="en-US"/>
          </a:p>
        </p:txBody>
      </p:sp>
      <p:grpSp>
        <p:nvGrpSpPr>
          <p:cNvPr id="50" name="Group 138"/>
          <p:cNvGrpSpPr/>
          <p:nvPr/>
        </p:nvGrpSpPr>
        <p:grpSpPr bwMode="auto">
          <a:xfrm>
            <a:off x="4954145" y="4113528"/>
            <a:ext cx="235930" cy="237998"/>
            <a:chOff x="0" y="0"/>
            <a:chExt cx="250" cy="250"/>
          </a:xfrm>
        </p:grpSpPr>
        <p:sp>
          <p:nvSpPr>
            <p:cNvPr id="51" name="Oval 139"/>
            <p:cNvSpPr>
              <a:spLocks noChangeArrowheads="1"/>
            </p:cNvSpPr>
            <p:nvPr/>
          </p:nvSpPr>
          <p:spPr bwMode="auto">
            <a:xfrm>
              <a:off x="0" y="0"/>
              <a:ext cx="250" cy="250"/>
            </a:xfrm>
            <a:prstGeom prst="ellipse">
              <a:avLst/>
            </a:prstGeom>
            <a:solidFill>
              <a:srgbClr val="33CCFF"/>
            </a:solidFill>
            <a:ln>
              <a:noFill/>
            </a:ln>
            <a:extLst>
              <a:ext uri="{91240B29-F687-4F45-9708-019B960494DF}">
                <a14:hiddenLine xmlns:a14="http://schemas.microsoft.com/office/drawing/2010/main" w="9525">
                  <a:solidFill>
                    <a:srgbClr val="000000"/>
                  </a:solidFill>
                  <a:bevel/>
                </a14:hiddenLine>
              </a:ext>
            </a:extLst>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52" name="Oval 140"/>
            <p:cNvSpPr>
              <a:spLocks noChangeArrowheads="1"/>
            </p:cNvSpPr>
            <p:nvPr/>
          </p:nvSpPr>
          <p:spPr bwMode="auto">
            <a:xfrm>
              <a:off x="68" y="68"/>
              <a:ext cx="114" cy="114"/>
            </a:xfrm>
            <a:prstGeom prst="ellipse">
              <a:avLst/>
            </a:prstGeom>
            <a:solidFill>
              <a:srgbClr val="FFFFFF"/>
            </a:solidFill>
            <a:ln>
              <a:noFill/>
            </a:ln>
            <a:extLst>
              <a:ext uri="{91240B29-F687-4F45-9708-019B960494DF}">
                <a14:hiddenLine xmlns:a14="http://schemas.microsoft.com/office/drawing/2010/main" w="9525">
                  <a:solidFill>
                    <a:srgbClr val="000000"/>
                  </a:solidFill>
                  <a:bevel/>
                </a14:hiddenLine>
              </a:ext>
            </a:extLst>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53" name="AutoShape 2"/>
          <p:cNvSpPr>
            <a:spLocks noChangeArrowheads="1"/>
          </p:cNvSpPr>
          <p:nvPr/>
        </p:nvSpPr>
        <p:spPr bwMode="auto">
          <a:xfrm>
            <a:off x="5307278" y="2013004"/>
            <a:ext cx="2110938" cy="1957792"/>
          </a:xfrm>
          <a:prstGeom prst="roundRect">
            <a:avLst>
              <a:gd name="adj" fmla="val 13005"/>
            </a:avLst>
          </a:prstGeom>
          <a:solidFill>
            <a:srgbClr val="0170C1"/>
          </a:solidFill>
          <a:ln w="19050" cap="rnd">
            <a:solidFill>
              <a:srgbClr val="595959"/>
            </a:solidFill>
            <a:prstDash val="sysDot"/>
            <a:bevel/>
          </a:ln>
        </p:spPr>
        <p:txBody>
          <a:bodyPr/>
          <a:lstStyle/>
          <a:p>
            <a:endParaRPr lang="zh-CN" altLang="zh-CN">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sp>
        <p:nvSpPr>
          <p:cNvPr id="54" name="TextBox 57"/>
          <p:cNvSpPr>
            <a:spLocks noChangeArrowheads="1"/>
          </p:cNvSpPr>
          <p:nvPr/>
        </p:nvSpPr>
        <p:spPr bwMode="auto">
          <a:xfrm>
            <a:off x="5538004" y="2251528"/>
            <a:ext cx="1670124"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a:p>
        </p:txBody>
      </p:sp>
      <p:sp>
        <p:nvSpPr>
          <p:cNvPr id="55" name="TextBox 57"/>
          <p:cNvSpPr>
            <a:spLocks noChangeArrowheads="1"/>
          </p:cNvSpPr>
          <p:nvPr/>
        </p:nvSpPr>
        <p:spPr bwMode="auto">
          <a:xfrm>
            <a:off x="5496448" y="2505549"/>
            <a:ext cx="2040574"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en-US" altLang="zh-CN"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zh-CN" altLang="en-US"/>
          </a:p>
        </p:txBody>
      </p:sp>
      <p:grpSp>
        <p:nvGrpSpPr>
          <p:cNvPr id="56" name="Group 138"/>
          <p:cNvGrpSpPr/>
          <p:nvPr/>
        </p:nvGrpSpPr>
        <p:grpSpPr bwMode="auto">
          <a:xfrm>
            <a:off x="5588904" y="4118531"/>
            <a:ext cx="238000" cy="235930"/>
            <a:chOff x="0" y="0"/>
            <a:chExt cx="250" cy="250"/>
          </a:xfrm>
        </p:grpSpPr>
        <p:sp>
          <p:nvSpPr>
            <p:cNvPr id="57" name="Oval 139"/>
            <p:cNvSpPr>
              <a:spLocks noChangeArrowheads="1"/>
            </p:cNvSpPr>
            <p:nvPr/>
          </p:nvSpPr>
          <p:spPr bwMode="auto">
            <a:xfrm>
              <a:off x="0" y="0"/>
              <a:ext cx="250" cy="250"/>
            </a:xfrm>
            <a:prstGeom prst="ellipse">
              <a:avLst/>
            </a:prstGeom>
            <a:solidFill>
              <a:srgbClr val="0170C1"/>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58" name="Oval 140"/>
            <p:cNvSpPr>
              <a:spLocks noChangeArrowheads="1"/>
            </p:cNvSpPr>
            <p:nvPr/>
          </p:nvSpPr>
          <p:spPr bwMode="auto">
            <a:xfrm>
              <a:off x="68" y="68"/>
              <a:ext cx="114" cy="114"/>
            </a:xfrm>
            <a:prstGeom prst="ellipse">
              <a:avLst/>
            </a:prstGeom>
            <a:solidFill>
              <a:schemeClr val="bg1"/>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59" name="AutoShape 6"/>
          <p:cNvSpPr>
            <a:spLocks noChangeArrowheads="1"/>
          </p:cNvSpPr>
          <p:nvPr/>
        </p:nvSpPr>
        <p:spPr bwMode="auto">
          <a:xfrm>
            <a:off x="6999917" y="4464118"/>
            <a:ext cx="2189582" cy="1757046"/>
          </a:xfrm>
          <a:prstGeom prst="roundRect">
            <a:avLst>
              <a:gd name="adj" fmla="val 13005"/>
            </a:avLst>
          </a:prstGeom>
          <a:solidFill>
            <a:srgbClr val="0170C1"/>
          </a:solidFill>
          <a:ln w="19050" cap="rnd">
            <a:solidFill>
              <a:srgbClr val="595959"/>
            </a:solidFill>
            <a:prstDash val="sysDot"/>
            <a:bevel/>
          </a:ln>
        </p:spPr>
        <p:txBody>
          <a:bodyPr/>
          <a:lstStyle/>
          <a:p>
            <a:endParaRPr lang="zh-CN" altLang="zh-CN">
              <a:solidFill>
                <a:srgbClr val="000000"/>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60" name="Group 138"/>
          <p:cNvGrpSpPr/>
          <p:nvPr/>
        </p:nvGrpSpPr>
        <p:grpSpPr bwMode="auto">
          <a:xfrm>
            <a:off x="7177992" y="4116703"/>
            <a:ext cx="237998" cy="237998"/>
            <a:chOff x="0" y="0"/>
            <a:chExt cx="250" cy="250"/>
          </a:xfrm>
        </p:grpSpPr>
        <p:sp>
          <p:nvSpPr>
            <p:cNvPr id="61" name="Oval 139"/>
            <p:cNvSpPr>
              <a:spLocks noChangeArrowheads="1"/>
            </p:cNvSpPr>
            <p:nvPr/>
          </p:nvSpPr>
          <p:spPr bwMode="auto">
            <a:xfrm>
              <a:off x="0" y="0"/>
              <a:ext cx="250" cy="250"/>
            </a:xfrm>
            <a:prstGeom prst="ellipse">
              <a:avLst/>
            </a:prstGeom>
            <a:solidFill>
              <a:srgbClr val="0170C1"/>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62" name="Oval 140"/>
            <p:cNvSpPr>
              <a:spLocks noChangeArrowheads="1"/>
            </p:cNvSpPr>
            <p:nvPr/>
          </p:nvSpPr>
          <p:spPr bwMode="auto">
            <a:xfrm>
              <a:off x="68" y="68"/>
              <a:ext cx="114" cy="114"/>
            </a:xfrm>
            <a:prstGeom prst="ellipse">
              <a:avLst/>
            </a:prstGeom>
            <a:solidFill>
              <a:schemeClr val="bg1"/>
            </a:solidFill>
            <a:ln w="9525">
              <a:noFill/>
              <a:bevel/>
            </a:ln>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63" name="TextBox 57"/>
          <p:cNvSpPr>
            <a:spLocks noChangeArrowheads="1"/>
          </p:cNvSpPr>
          <p:nvPr/>
        </p:nvSpPr>
        <p:spPr bwMode="auto">
          <a:xfrm>
            <a:off x="7219447" y="4725300"/>
            <a:ext cx="2980148"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dirty="0">
                <a:solidFill>
                  <a:schemeClr val="bg1"/>
                </a:solidFill>
                <a:latin typeface="微软雅黑" panose="020B0503020204020204" pitchFamily="34" charset="-122"/>
                <a:ea typeface="微软雅黑" panose="020B0503020204020204" pitchFamily="34" charset="-122"/>
              </a:rPr>
              <a:t>标题</a:t>
            </a:r>
            <a:endParaRPr lang="zh-CN" altLang="en-US" dirty="0"/>
          </a:p>
        </p:txBody>
      </p:sp>
      <p:sp>
        <p:nvSpPr>
          <p:cNvPr id="64" name="TextBox 57"/>
          <p:cNvSpPr>
            <a:spLocks noChangeArrowheads="1"/>
          </p:cNvSpPr>
          <p:nvPr/>
        </p:nvSpPr>
        <p:spPr bwMode="auto">
          <a:xfrm>
            <a:off x="7236777" y="5024448"/>
            <a:ext cx="1846036"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dirty="0">
                <a:solidFill>
                  <a:schemeClr val="bg1"/>
                </a:solidFill>
                <a:latin typeface="微软雅黑" panose="020B0503020204020204" pitchFamily="34" charset="-122"/>
                <a:ea typeface="微软雅黑" panose="020B0503020204020204" pitchFamily="34" charset="-122"/>
              </a:rPr>
              <a:t>添加文本说明内容</a:t>
            </a:r>
            <a:endParaRPr lang="en-US" altLang="zh-CN" sz="1200" b="1" dirty="0">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dirty="0">
                <a:solidFill>
                  <a:schemeClr val="bg1"/>
                </a:solidFill>
                <a:latin typeface="微软雅黑" panose="020B0503020204020204" pitchFamily="34" charset="-122"/>
                <a:ea typeface="微软雅黑" panose="020B0503020204020204" pitchFamily="34" charset="-122"/>
              </a:rPr>
              <a:t>添加文本说明内容</a:t>
            </a:r>
            <a:endParaRPr lang="zh-CN" altLang="en-US" sz="1200" b="1" dirty="0">
              <a:solidFill>
                <a:schemeClr val="bg1"/>
              </a:solidFill>
              <a:latin typeface="微软雅黑" panose="020B0503020204020204" pitchFamily="34" charset="-122"/>
              <a:ea typeface="微软雅黑" panose="020B0503020204020204" pitchFamily="34" charset="-122"/>
            </a:endParaRPr>
          </a:p>
          <a:p>
            <a:pPr eaLnBrk="0" hangingPunct="0">
              <a:lnSpc>
                <a:spcPct val="150000"/>
              </a:lnSpc>
            </a:pPr>
            <a:r>
              <a:rPr lang="zh-CN" altLang="en-US" sz="1200" b="1" dirty="0">
                <a:solidFill>
                  <a:schemeClr val="bg1"/>
                </a:solidFill>
                <a:latin typeface="微软雅黑" panose="020B0503020204020204" pitchFamily="34" charset="-122"/>
                <a:ea typeface="微软雅黑" panose="020B0503020204020204" pitchFamily="34" charset="-122"/>
              </a:rPr>
              <a:t>添加文本说明内容</a:t>
            </a:r>
            <a:endParaRPr lang="zh-CN" altLang="en-US" dirty="0"/>
          </a:p>
        </p:txBody>
      </p:sp>
      <p:sp>
        <p:nvSpPr>
          <p:cNvPr id="65" name="AutoShape 4"/>
          <p:cNvSpPr>
            <a:spLocks noChangeArrowheads="1"/>
          </p:cNvSpPr>
          <p:nvPr/>
        </p:nvSpPr>
        <p:spPr bwMode="auto">
          <a:xfrm>
            <a:off x="7685353" y="2013004"/>
            <a:ext cx="2110938" cy="1957792"/>
          </a:xfrm>
          <a:prstGeom prst="roundRect">
            <a:avLst>
              <a:gd name="adj" fmla="val 13005"/>
            </a:avLst>
          </a:prstGeom>
          <a:solidFill>
            <a:srgbClr val="33CCFF"/>
          </a:solidFill>
          <a:ln w="19050" cap="rnd">
            <a:solidFill>
              <a:srgbClr val="595959"/>
            </a:solidFill>
            <a:prstDash val="sysDot"/>
            <a:bevel/>
          </a:ln>
        </p:spPr>
        <p:txBody>
          <a:bodyPr wrap="none" anchor="ctr"/>
          <a:lstStyle/>
          <a:p>
            <a:endParaRPr lang="zh-CN" altLang="zh-CN">
              <a:solidFill>
                <a:srgbClr val="595959"/>
              </a:solidFill>
              <a:latin typeface="微软雅黑" panose="020B0503020204020204" pitchFamily="34" charset="-122"/>
              <a:ea typeface="微软雅黑" panose="020B0503020204020204" pitchFamily="34" charset="-122"/>
              <a:sym typeface="宋体" panose="02010600030101010101" pitchFamily="2" charset="-122"/>
            </a:endParaRPr>
          </a:p>
        </p:txBody>
      </p:sp>
      <p:grpSp>
        <p:nvGrpSpPr>
          <p:cNvPr id="66" name="Group 138"/>
          <p:cNvGrpSpPr/>
          <p:nvPr/>
        </p:nvGrpSpPr>
        <p:grpSpPr bwMode="auto">
          <a:xfrm>
            <a:off x="7970154" y="4121706"/>
            <a:ext cx="238000" cy="235930"/>
            <a:chOff x="0" y="0"/>
            <a:chExt cx="250" cy="250"/>
          </a:xfrm>
        </p:grpSpPr>
        <p:sp>
          <p:nvSpPr>
            <p:cNvPr id="67" name="Oval 139"/>
            <p:cNvSpPr>
              <a:spLocks noChangeArrowheads="1"/>
            </p:cNvSpPr>
            <p:nvPr/>
          </p:nvSpPr>
          <p:spPr bwMode="auto">
            <a:xfrm>
              <a:off x="-1" y="-1"/>
              <a:ext cx="251" cy="251"/>
            </a:xfrm>
            <a:prstGeom prst="ellipse">
              <a:avLst/>
            </a:prstGeom>
            <a:solidFill>
              <a:srgbClr val="33CCFF"/>
            </a:solidFill>
            <a:ln>
              <a:noFill/>
            </a:ln>
            <a:extLst>
              <a:ext uri="{91240B29-F687-4F45-9708-019B960494DF}">
                <a14:hiddenLine xmlns:a14="http://schemas.microsoft.com/office/drawing/2010/main" w="9525">
                  <a:solidFill>
                    <a:srgbClr val="000000"/>
                  </a:solidFill>
                  <a:bevel/>
                </a14:hiddenLine>
              </a:ext>
            </a:extLst>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sp>
          <p:nvSpPr>
            <p:cNvPr id="68" name="Oval 140"/>
            <p:cNvSpPr>
              <a:spLocks noChangeArrowheads="1"/>
            </p:cNvSpPr>
            <p:nvPr/>
          </p:nvSpPr>
          <p:spPr bwMode="auto">
            <a:xfrm>
              <a:off x="68" y="68"/>
              <a:ext cx="114" cy="114"/>
            </a:xfrm>
            <a:prstGeom prst="ellipse">
              <a:avLst/>
            </a:prstGeom>
            <a:solidFill>
              <a:schemeClr val="bg1"/>
            </a:solidFill>
            <a:ln>
              <a:noFill/>
            </a:ln>
            <a:extLst>
              <a:ext uri="{91240B29-F687-4F45-9708-019B960494DF}">
                <a14:hiddenLine xmlns:a14="http://schemas.microsoft.com/office/drawing/2010/main" w="9525">
                  <a:solidFill>
                    <a:srgbClr val="000000"/>
                  </a:solidFill>
                  <a:bevel/>
                </a14:hiddenLine>
              </a:ext>
            </a:extLst>
          </p:spPr>
          <p:txBody>
            <a:bodyPr wrap="none" anchor="ctr"/>
            <a:lstStyle/>
            <a:p>
              <a:pPr algn="ctr"/>
              <a:endParaRPr lang="zh-CN" altLang="zh-CN">
                <a:solidFill>
                  <a:srgbClr val="000000"/>
                </a:solidFill>
                <a:latin typeface="微软雅黑" panose="020B0503020204020204" pitchFamily="34" charset="-122"/>
                <a:ea typeface="Malgun Gothic" panose="020B0503020000020004" pitchFamily="34" charset="-127"/>
                <a:sym typeface="微软雅黑" panose="020B0503020204020204" pitchFamily="34" charset="-122"/>
              </a:endParaRPr>
            </a:p>
          </p:txBody>
        </p:sp>
      </p:grpSp>
      <p:sp>
        <p:nvSpPr>
          <p:cNvPr id="69" name="TextBox 57"/>
          <p:cNvSpPr>
            <a:spLocks noChangeArrowheads="1"/>
          </p:cNvSpPr>
          <p:nvPr/>
        </p:nvSpPr>
        <p:spPr bwMode="auto">
          <a:xfrm>
            <a:off x="7901119" y="2251529"/>
            <a:ext cx="1866732" cy="3693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标题</a:t>
            </a:r>
            <a:endParaRPr lang="zh-CN" altLang="en-US"/>
          </a:p>
        </p:txBody>
      </p:sp>
      <p:sp>
        <p:nvSpPr>
          <p:cNvPr id="70" name="TextBox 57"/>
          <p:cNvSpPr>
            <a:spLocks noChangeArrowheads="1"/>
          </p:cNvSpPr>
          <p:nvPr/>
        </p:nvSpPr>
        <p:spPr bwMode="auto">
          <a:xfrm>
            <a:off x="7901119" y="2542061"/>
            <a:ext cx="186673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square">
            <a:spAutoFit/>
          </a:bodyPr>
          <a:lstStyle/>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en-US" altLang="zh-CN"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a:p>
            <a:pPr eaLnBrk="0" hangingPunct="0">
              <a:lnSpc>
                <a:spcPct val="150000"/>
              </a:lnSpc>
            </a:pPr>
            <a:r>
              <a:rPr lang="zh-CN" altLang="en-US" sz="12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添加文本说明内容</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8" fill="hold" grpId="0" nodeType="afterEffect">
                                  <p:stCondLst>
                                    <p:cond delay="0"/>
                                  </p:stCondLst>
                                  <p:childTnLst>
                                    <p:set>
                                      <p:cBhvr>
                                        <p:cTn id="38" dur="1" fill="hold">
                                          <p:stCondLst>
                                            <p:cond delay="0"/>
                                          </p:stCondLst>
                                        </p:cTn>
                                        <p:tgtEl>
                                          <p:spTgt spid="27"/>
                                        </p:tgtEl>
                                        <p:attrNameLst>
                                          <p:attrName>style.visibility</p:attrName>
                                        </p:attrNameLst>
                                      </p:cBhvr>
                                      <p:to>
                                        <p:strVal val="visible"/>
                                      </p:to>
                                    </p:set>
                                    <p:animEffect>
                                      <p:cBhvr>
                                        <p:cTn id="39" dur="1000"/>
                                        <p:tgtEl>
                                          <p:spTgt spid="27"/>
                                        </p:tgtEl>
                                      </p:cBhvr>
                                    </p:animEffect>
                                  </p:childTnLst>
                                </p:cTn>
                              </p:par>
                            </p:childTnLst>
                          </p:cTn>
                        </p:par>
                        <p:par>
                          <p:cTn id="40" fill="hold">
                            <p:stCondLst>
                              <p:cond delay="1000"/>
                            </p:stCondLst>
                            <p:childTnLst>
                              <p:par>
                                <p:cTn id="41" presetID="23" presetClass="entr" presetSubtype="32" fill="hold" nodeType="afterEffect">
                                  <p:stCondLst>
                                    <p:cond delay="0"/>
                                  </p:stCondLst>
                                  <p:childTnLst>
                                    <p:set>
                                      <p:cBhvr>
                                        <p:cTn id="42" dur="1" fill="hold">
                                          <p:stCondLst>
                                            <p:cond delay="0"/>
                                          </p:stCondLst>
                                        </p:cTn>
                                        <p:tgtEl>
                                          <p:spTgt spid="44"/>
                                        </p:tgtEl>
                                        <p:attrNameLst>
                                          <p:attrName>style.visibility</p:attrName>
                                        </p:attrNameLst>
                                      </p:cBhvr>
                                      <p:to>
                                        <p:strVal val="visible"/>
                                      </p:to>
                                    </p:set>
                                    <p:anim calcmode="lin" valueType="num">
                                      <p:cBhvr>
                                        <p:cTn id="43" dur="250" fill="hold"/>
                                        <p:tgtEl>
                                          <p:spTgt spid="44"/>
                                        </p:tgtEl>
                                        <p:attrNameLst>
                                          <p:attrName>ppt_w</p:attrName>
                                        </p:attrNameLst>
                                      </p:cBhvr>
                                      <p:tavLst>
                                        <p:tav tm="0">
                                          <p:val>
                                            <p:strVal val="4*#ppt_w"/>
                                          </p:val>
                                        </p:tav>
                                        <p:tav tm="100000">
                                          <p:val>
                                            <p:strVal val="#ppt_w"/>
                                          </p:val>
                                        </p:tav>
                                      </p:tavLst>
                                    </p:anim>
                                    <p:anim calcmode="lin" valueType="num">
                                      <p:cBhvr>
                                        <p:cTn id="44" dur="250" fill="hold"/>
                                        <p:tgtEl>
                                          <p:spTgt spid="44"/>
                                        </p:tgtEl>
                                        <p:attrNameLst>
                                          <p:attrName>ppt_h</p:attrName>
                                        </p:attrNameLst>
                                      </p:cBhvr>
                                      <p:tavLst>
                                        <p:tav tm="0">
                                          <p:val>
                                            <p:strVal val="4*#ppt_h"/>
                                          </p:val>
                                        </p:tav>
                                        <p:tav tm="100000">
                                          <p:val>
                                            <p:strVal val="#ppt_h"/>
                                          </p:val>
                                        </p:tav>
                                      </p:tavLst>
                                    </p:anim>
                                  </p:childTnLst>
                                </p:cTn>
                              </p:par>
                              <p:par>
                                <p:cTn id="45" presetID="23" presetClass="entr" presetSubtype="32" fill="hold" nodeType="withEffect">
                                  <p:stCondLst>
                                    <p:cond delay="250"/>
                                  </p:stCondLst>
                                  <p:childTnLst>
                                    <p:set>
                                      <p:cBhvr>
                                        <p:cTn id="46" dur="1" fill="hold">
                                          <p:stCondLst>
                                            <p:cond delay="0"/>
                                          </p:stCondLst>
                                        </p:cTn>
                                        <p:tgtEl>
                                          <p:spTgt spid="29"/>
                                        </p:tgtEl>
                                        <p:attrNameLst>
                                          <p:attrName>style.visibility</p:attrName>
                                        </p:attrNameLst>
                                      </p:cBhvr>
                                      <p:to>
                                        <p:strVal val="visible"/>
                                      </p:to>
                                    </p:set>
                                    <p:anim calcmode="lin" valueType="num">
                                      <p:cBhvr>
                                        <p:cTn id="47" dur="250" fill="hold"/>
                                        <p:tgtEl>
                                          <p:spTgt spid="29"/>
                                        </p:tgtEl>
                                        <p:attrNameLst>
                                          <p:attrName>ppt_w</p:attrName>
                                        </p:attrNameLst>
                                      </p:cBhvr>
                                      <p:tavLst>
                                        <p:tav tm="0">
                                          <p:val>
                                            <p:strVal val="4*#ppt_w"/>
                                          </p:val>
                                        </p:tav>
                                        <p:tav tm="100000">
                                          <p:val>
                                            <p:strVal val="#ppt_w"/>
                                          </p:val>
                                        </p:tav>
                                      </p:tavLst>
                                    </p:anim>
                                    <p:anim calcmode="lin" valueType="num">
                                      <p:cBhvr>
                                        <p:cTn id="48" dur="250" fill="hold"/>
                                        <p:tgtEl>
                                          <p:spTgt spid="29"/>
                                        </p:tgtEl>
                                        <p:attrNameLst>
                                          <p:attrName>ppt_h</p:attrName>
                                        </p:attrNameLst>
                                      </p:cBhvr>
                                      <p:tavLst>
                                        <p:tav tm="0">
                                          <p:val>
                                            <p:strVal val="4*#ppt_h"/>
                                          </p:val>
                                        </p:tav>
                                        <p:tav tm="100000">
                                          <p:val>
                                            <p:strVal val="#ppt_h"/>
                                          </p:val>
                                        </p:tav>
                                      </p:tavLst>
                                    </p:anim>
                                  </p:childTnLst>
                                </p:cTn>
                              </p:par>
                              <p:par>
                                <p:cTn id="49" presetID="23" presetClass="entr" presetSubtype="32" fill="hold" nodeType="withEffect">
                                  <p:stCondLst>
                                    <p:cond delay="500"/>
                                  </p:stCondLst>
                                  <p:childTnLst>
                                    <p:set>
                                      <p:cBhvr>
                                        <p:cTn id="50" dur="1" fill="hold">
                                          <p:stCondLst>
                                            <p:cond delay="0"/>
                                          </p:stCondLst>
                                        </p:cTn>
                                        <p:tgtEl>
                                          <p:spTgt spid="50"/>
                                        </p:tgtEl>
                                        <p:attrNameLst>
                                          <p:attrName>style.visibility</p:attrName>
                                        </p:attrNameLst>
                                      </p:cBhvr>
                                      <p:to>
                                        <p:strVal val="visible"/>
                                      </p:to>
                                    </p:set>
                                    <p:anim calcmode="lin" valueType="num">
                                      <p:cBhvr>
                                        <p:cTn id="51" dur="250" fill="hold"/>
                                        <p:tgtEl>
                                          <p:spTgt spid="50"/>
                                        </p:tgtEl>
                                        <p:attrNameLst>
                                          <p:attrName>ppt_w</p:attrName>
                                        </p:attrNameLst>
                                      </p:cBhvr>
                                      <p:tavLst>
                                        <p:tav tm="0">
                                          <p:val>
                                            <p:strVal val="4*#ppt_w"/>
                                          </p:val>
                                        </p:tav>
                                        <p:tav tm="100000">
                                          <p:val>
                                            <p:strVal val="#ppt_w"/>
                                          </p:val>
                                        </p:tav>
                                      </p:tavLst>
                                    </p:anim>
                                    <p:anim calcmode="lin" valueType="num">
                                      <p:cBhvr>
                                        <p:cTn id="52" dur="250" fill="hold"/>
                                        <p:tgtEl>
                                          <p:spTgt spid="50"/>
                                        </p:tgtEl>
                                        <p:attrNameLst>
                                          <p:attrName>ppt_h</p:attrName>
                                        </p:attrNameLst>
                                      </p:cBhvr>
                                      <p:tavLst>
                                        <p:tav tm="0">
                                          <p:val>
                                            <p:strVal val="4*#ppt_h"/>
                                          </p:val>
                                        </p:tav>
                                        <p:tav tm="100000">
                                          <p:val>
                                            <p:strVal val="#ppt_h"/>
                                          </p:val>
                                        </p:tav>
                                      </p:tavLst>
                                    </p:anim>
                                  </p:childTnLst>
                                </p:cTn>
                              </p:par>
                              <p:par>
                                <p:cTn id="53" presetID="23" presetClass="entr" presetSubtype="32" fill="hold" nodeType="withEffect">
                                  <p:stCondLst>
                                    <p:cond delay="750"/>
                                  </p:stCondLst>
                                  <p:childTnLst>
                                    <p:set>
                                      <p:cBhvr>
                                        <p:cTn id="54" dur="1" fill="hold">
                                          <p:stCondLst>
                                            <p:cond delay="0"/>
                                          </p:stCondLst>
                                        </p:cTn>
                                        <p:tgtEl>
                                          <p:spTgt spid="56"/>
                                        </p:tgtEl>
                                        <p:attrNameLst>
                                          <p:attrName>style.visibility</p:attrName>
                                        </p:attrNameLst>
                                      </p:cBhvr>
                                      <p:to>
                                        <p:strVal val="visible"/>
                                      </p:to>
                                    </p:set>
                                    <p:anim calcmode="lin" valueType="num">
                                      <p:cBhvr>
                                        <p:cTn id="55" dur="250" fill="hold"/>
                                        <p:tgtEl>
                                          <p:spTgt spid="56"/>
                                        </p:tgtEl>
                                        <p:attrNameLst>
                                          <p:attrName>ppt_w</p:attrName>
                                        </p:attrNameLst>
                                      </p:cBhvr>
                                      <p:tavLst>
                                        <p:tav tm="0">
                                          <p:val>
                                            <p:strVal val="4*#ppt_w"/>
                                          </p:val>
                                        </p:tav>
                                        <p:tav tm="100000">
                                          <p:val>
                                            <p:strVal val="#ppt_w"/>
                                          </p:val>
                                        </p:tav>
                                      </p:tavLst>
                                    </p:anim>
                                    <p:anim calcmode="lin" valueType="num">
                                      <p:cBhvr>
                                        <p:cTn id="56" dur="250" fill="hold"/>
                                        <p:tgtEl>
                                          <p:spTgt spid="56"/>
                                        </p:tgtEl>
                                        <p:attrNameLst>
                                          <p:attrName>ppt_h</p:attrName>
                                        </p:attrNameLst>
                                      </p:cBhvr>
                                      <p:tavLst>
                                        <p:tav tm="0">
                                          <p:val>
                                            <p:strVal val="4*#ppt_h"/>
                                          </p:val>
                                        </p:tav>
                                        <p:tav tm="100000">
                                          <p:val>
                                            <p:strVal val="#ppt_h"/>
                                          </p:val>
                                        </p:tav>
                                      </p:tavLst>
                                    </p:anim>
                                  </p:childTnLst>
                                </p:cTn>
                              </p:par>
                              <p:par>
                                <p:cTn id="57" presetID="23" presetClass="entr" presetSubtype="32" fill="hold" nodeType="withEffect">
                                  <p:stCondLst>
                                    <p:cond delay="1000"/>
                                  </p:stCondLst>
                                  <p:childTnLst>
                                    <p:set>
                                      <p:cBhvr>
                                        <p:cTn id="58" dur="1" fill="hold">
                                          <p:stCondLst>
                                            <p:cond delay="0"/>
                                          </p:stCondLst>
                                        </p:cTn>
                                        <p:tgtEl>
                                          <p:spTgt spid="60"/>
                                        </p:tgtEl>
                                        <p:attrNameLst>
                                          <p:attrName>style.visibility</p:attrName>
                                        </p:attrNameLst>
                                      </p:cBhvr>
                                      <p:to>
                                        <p:strVal val="visible"/>
                                      </p:to>
                                    </p:set>
                                    <p:anim calcmode="lin" valueType="num">
                                      <p:cBhvr>
                                        <p:cTn id="59" dur="250" fill="hold"/>
                                        <p:tgtEl>
                                          <p:spTgt spid="60"/>
                                        </p:tgtEl>
                                        <p:attrNameLst>
                                          <p:attrName>ppt_w</p:attrName>
                                        </p:attrNameLst>
                                      </p:cBhvr>
                                      <p:tavLst>
                                        <p:tav tm="0">
                                          <p:val>
                                            <p:strVal val="4*#ppt_w"/>
                                          </p:val>
                                        </p:tav>
                                        <p:tav tm="100000">
                                          <p:val>
                                            <p:strVal val="#ppt_w"/>
                                          </p:val>
                                        </p:tav>
                                      </p:tavLst>
                                    </p:anim>
                                    <p:anim calcmode="lin" valueType="num">
                                      <p:cBhvr>
                                        <p:cTn id="60" dur="250" fill="hold"/>
                                        <p:tgtEl>
                                          <p:spTgt spid="60"/>
                                        </p:tgtEl>
                                        <p:attrNameLst>
                                          <p:attrName>ppt_h</p:attrName>
                                        </p:attrNameLst>
                                      </p:cBhvr>
                                      <p:tavLst>
                                        <p:tav tm="0">
                                          <p:val>
                                            <p:strVal val="4*#ppt_h"/>
                                          </p:val>
                                        </p:tav>
                                        <p:tav tm="100000">
                                          <p:val>
                                            <p:strVal val="#ppt_h"/>
                                          </p:val>
                                        </p:tav>
                                      </p:tavLst>
                                    </p:anim>
                                  </p:childTnLst>
                                </p:cTn>
                              </p:par>
                              <p:par>
                                <p:cTn id="61" presetID="23" presetClass="entr" presetSubtype="32" fill="hold" nodeType="withEffect">
                                  <p:stCondLst>
                                    <p:cond delay="1250"/>
                                  </p:stCondLst>
                                  <p:childTnLst>
                                    <p:set>
                                      <p:cBhvr>
                                        <p:cTn id="62" dur="1" fill="hold">
                                          <p:stCondLst>
                                            <p:cond delay="0"/>
                                          </p:stCondLst>
                                        </p:cTn>
                                        <p:tgtEl>
                                          <p:spTgt spid="66"/>
                                        </p:tgtEl>
                                        <p:attrNameLst>
                                          <p:attrName>style.visibility</p:attrName>
                                        </p:attrNameLst>
                                      </p:cBhvr>
                                      <p:to>
                                        <p:strVal val="visible"/>
                                      </p:to>
                                    </p:set>
                                    <p:anim calcmode="lin" valueType="num">
                                      <p:cBhvr>
                                        <p:cTn id="63" dur="250" fill="hold"/>
                                        <p:tgtEl>
                                          <p:spTgt spid="66"/>
                                        </p:tgtEl>
                                        <p:attrNameLst>
                                          <p:attrName>ppt_w</p:attrName>
                                        </p:attrNameLst>
                                      </p:cBhvr>
                                      <p:tavLst>
                                        <p:tav tm="0">
                                          <p:val>
                                            <p:strVal val="4*#ppt_w"/>
                                          </p:val>
                                        </p:tav>
                                        <p:tav tm="100000">
                                          <p:val>
                                            <p:strVal val="#ppt_w"/>
                                          </p:val>
                                        </p:tav>
                                      </p:tavLst>
                                    </p:anim>
                                    <p:anim calcmode="lin" valueType="num">
                                      <p:cBhvr>
                                        <p:cTn id="64" dur="250" fill="hold"/>
                                        <p:tgtEl>
                                          <p:spTgt spid="66"/>
                                        </p:tgtEl>
                                        <p:attrNameLst>
                                          <p:attrName>ppt_h</p:attrName>
                                        </p:attrNameLst>
                                      </p:cBhvr>
                                      <p:tavLst>
                                        <p:tav tm="0">
                                          <p:val>
                                            <p:strVal val="4*#ppt_h"/>
                                          </p:val>
                                        </p:tav>
                                        <p:tav tm="100000">
                                          <p:val>
                                            <p:strVal val="#ppt_h"/>
                                          </p:val>
                                        </p:tav>
                                      </p:tavLst>
                                    </p:anim>
                                  </p:childTnLst>
                                </p:cTn>
                              </p:par>
                            </p:childTnLst>
                          </p:cTn>
                        </p:par>
                        <p:par>
                          <p:cTn id="65" fill="hold">
                            <p:stCondLst>
                              <p:cond delay="1500"/>
                            </p:stCondLst>
                            <p:childTnLst>
                              <p:par>
                                <p:cTn id="66" presetID="21" presetClass="entr" presetSubtype="1" fill="hold" grpId="0" nodeType="afterEffect">
                                  <p:stCondLst>
                                    <p:cond delay="0"/>
                                  </p:stCondLst>
                                  <p:childTnLst>
                                    <p:set>
                                      <p:cBhvr>
                                        <p:cTn id="67" dur="1" fill="hold">
                                          <p:stCondLst>
                                            <p:cond delay="0"/>
                                          </p:stCondLst>
                                        </p:cTn>
                                        <p:tgtEl>
                                          <p:spTgt spid="28"/>
                                        </p:tgtEl>
                                        <p:attrNameLst>
                                          <p:attrName>style.visibility</p:attrName>
                                        </p:attrNameLst>
                                      </p:cBhvr>
                                      <p:to>
                                        <p:strVal val="visible"/>
                                      </p:to>
                                    </p:set>
                                    <p:animEffect>
                                      <p:cBhvr>
                                        <p:cTn id="68" dur="1000"/>
                                        <p:tgtEl>
                                          <p:spTgt spid="28"/>
                                        </p:tgtEl>
                                      </p:cBhvr>
                                    </p:animEffect>
                                  </p:childTnLst>
                                </p:cTn>
                              </p:par>
                              <p:par>
                                <p:cTn id="69" presetID="21" presetClass="entr" presetSubtype="1" fill="hold" grpId="0" nodeType="withEffect">
                                  <p:stCondLst>
                                    <p:cond delay="0"/>
                                  </p:stCondLst>
                                  <p:childTnLst>
                                    <p:set>
                                      <p:cBhvr>
                                        <p:cTn id="70" dur="1" fill="hold">
                                          <p:stCondLst>
                                            <p:cond delay="0"/>
                                          </p:stCondLst>
                                        </p:cTn>
                                        <p:tgtEl>
                                          <p:spTgt spid="53"/>
                                        </p:tgtEl>
                                        <p:attrNameLst>
                                          <p:attrName>style.visibility</p:attrName>
                                        </p:attrNameLst>
                                      </p:cBhvr>
                                      <p:to>
                                        <p:strVal val="visible"/>
                                      </p:to>
                                    </p:set>
                                    <p:animEffect>
                                      <p:cBhvr>
                                        <p:cTn id="71" dur="1000"/>
                                        <p:tgtEl>
                                          <p:spTgt spid="53"/>
                                        </p:tgtEl>
                                      </p:cBhvr>
                                    </p:animEffect>
                                  </p:childTnLst>
                                </p:cTn>
                              </p:par>
                              <p:par>
                                <p:cTn id="72" presetID="21" presetClass="entr" presetSubtype="1" fill="hold" grpId="0" nodeType="withEffect">
                                  <p:stCondLst>
                                    <p:cond delay="0"/>
                                  </p:stCondLst>
                                  <p:childTnLst>
                                    <p:set>
                                      <p:cBhvr>
                                        <p:cTn id="73" dur="1" fill="hold">
                                          <p:stCondLst>
                                            <p:cond delay="0"/>
                                          </p:stCondLst>
                                        </p:cTn>
                                        <p:tgtEl>
                                          <p:spTgt spid="65"/>
                                        </p:tgtEl>
                                        <p:attrNameLst>
                                          <p:attrName>style.visibility</p:attrName>
                                        </p:attrNameLst>
                                      </p:cBhvr>
                                      <p:to>
                                        <p:strVal val="visible"/>
                                      </p:to>
                                    </p:set>
                                    <p:animEffect>
                                      <p:cBhvr>
                                        <p:cTn id="74" dur="1000"/>
                                        <p:tgtEl>
                                          <p:spTgt spid="65"/>
                                        </p:tgtEl>
                                      </p:cBhvr>
                                    </p:animEffect>
                                  </p:childTnLst>
                                </p:cTn>
                              </p:par>
                              <p:par>
                                <p:cTn id="75" presetID="21" presetClass="entr" presetSubtype="1" fill="hold" grpId="0" nodeType="withEffect">
                                  <p:stCondLst>
                                    <p:cond delay="0"/>
                                  </p:stCondLst>
                                  <p:childTnLst>
                                    <p:set>
                                      <p:cBhvr>
                                        <p:cTn id="76" dur="1" fill="hold">
                                          <p:stCondLst>
                                            <p:cond delay="0"/>
                                          </p:stCondLst>
                                        </p:cTn>
                                        <p:tgtEl>
                                          <p:spTgt spid="41"/>
                                        </p:tgtEl>
                                        <p:attrNameLst>
                                          <p:attrName>style.visibility</p:attrName>
                                        </p:attrNameLst>
                                      </p:cBhvr>
                                      <p:to>
                                        <p:strVal val="visible"/>
                                      </p:to>
                                    </p:set>
                                    <p:animEffect>
                                      <p:cBhvr>
                                        <p:cTn id="77" dur="1000"/>
                                        <p:tgtEl>
                                          <p:spTgt spid="41"/>
                                        </p:tgtEl>
                                      </p:cBhvr>
                                    </p:animEffect>
                                  </p:childTnLst>
                                </p:cTn>
                              </p:par>
                              <p:par>
                                <p:cTn id="78" presetID="21" presetClass="entr" presetSubtype="1" fill="hold" grpId="0" nodeType="withEffect">
                                  <p:stCondLst>
                                    <p:cond delay="0"/>
                                  </p:stCondLst>
                                  <p:childTnLst>
                                    <p:set>
                                      <p:cBhvr>
                                        <p:cTn id="79" dur="1" fill="hold">
                                          <p:stCondLst>
                                            <p:cond delay="0"/>
                                          </p:stCondLst>
                                        </p:cTn>
                                        <p:tgtEl>
                                          <p:spTgt spid="47"/>
                                        </p:tgtEl>
                                        <p:attrNameLst>
                                          <p:attrName>style.visibility</p:attrName>
                                        </p:attrNameLst>
                                      </p:cBhvr>
                                      <p:to>
                                        <p:strVal val="visible"/>
                                      </p:to>
                                    </p:set>
                                    <p:animEffect>
                                      <p:cBhvr>
                                        <p:cTn id="80" dur="1000"/>
                                        <p:tgtEl>
                                          <p:spTgt spid="47"/>
                                        </p:tgtEl>
                                      </p:cBhvr>
                                    </p:animEffect>
                                  </p:childTnLst>
                                </p:cTn>
                              </p:par>
                              <p:par>
                                <p:cTn id="81" presetID="21" presetClass="entr" presetSubtype="1" fill="hold" grpId="0" nodeType="withEffect">
                                  <p:stCondLst>
                                    <p:cond delay="0"/>
                                  </p:stCondLst>
                                  <p:childTnLst>
                                    <p:set>
                                      <p:cBhvr>
                                        <p:cTn id="82" dur="1" fill="hold">
                                          <p:stCondLst>
                                            <p:cond delay="0"/>
                                          </p:stCondLst>
                                        </p:cTn>
                                        <p:tgtEl>
                                          <p:spTgt spid="59"/>
                                        </p:tgtEl>
                                        <p:attrNameLst>
                                          <p:attrName>style.visibility</p:attrName>
                                        </p:attrNameLst>
                                      </p:cBhvr>
                                      <p:to>
                                        <p:strVal val="visible"/>
                                      </p:to>
                                    </p:set>
                                    <p:animEffect>
                                      <p:cBhvr>
                                        <p:cTn id="83" dur="1000"/>
                                        <p:tgtEl>
                                          <p:spTgt spid="59"/>
                                        </p:tgtEl>
                                      </p:cBhvr>
                                    </p:animEffect>
                                  </p:childTnLst>
                                </p:cTn>
                              </p:par>
                            </p:childTnLst>
                          </p:cTn>
                        </p:par>
                        <p:par>
                          <p:cTn id="84" fill="hold">
                            <p:stCondLst>
                              <p:cond delay="2500"/>
                            </p:stCondLst>
                            <p:childTnLst>
                              <p:par>
                                <p:cTn id="85" presetID="42" presetClass="entr" presetSubtype="0" fill="hold" grpId="0" nodeType="afterEffect">
                                  <p:stCondLst>
                                    <p:cond delay="0"/>
                                  </p:stCondLst>
                                  <p:childTnLst>
                                    <p:set>
                                      <p:cBhvr>
                                        <p:cTn id="86" dur="1" fill="hold">
                                          <p:stCondLst>
                                            <p:cond delay="0"/>
                                          </p:stCondLst>
                                        </p:cTn>
                                        <p:tgtEl>
                                          <p:spTgt spid="39"/>
                                        </p:tgtEl>
                                        <p:attrNameLst>
                                          <p:attrName>style.visibility</p:attrName>
                                        </p:attrNameLst>
                                      </p:cBhvr>
                                      <p:to>
                                        <p:strVal val="visible"/>
                                      </p:to>
                                    </p:set>
                                    <p:animEffect>
                                      <p:cBhvr>
                                        <p:cTn id="87" dur="500"/>
                                        <p:tgtEl>
                                          <p:spTgt spid="39"/>
                                        </p:tgtEl>
                                      </p:cBhvr>
                                    </p:animEffect>
                                    <p:anim calcmode="lin" valueType="num">
                                      <p:cBhvr>
                                        <p:cTn id="88" dur="500" fill="hold"/>
                                        <p:tgtEl>
                                          <p:spTgt spid="39"/>
                                        </p:tgtEl>
                                        <p:attrNameLst>
                                          <p:attrName>ppt_x</p:attrName>
                                        </p:attrNameLst>
                                      </p:cBhvr>
                                      <p:tavLst>
                                        <p:tav tm="0">
                                          <p:val>
                                            <p:strVal val="#ppt_x"/>
                                          </p:val>
                                        </p:tav>
                                        <p:tav tm="100000">
                                          <p:val>
                                            <p:strVal val="#ppt_x"/>
                                          </p:val>
                                        </p:tav>
                                      </p:tavLst>
                                    </p:anim>
                                    <p:anim calcmode="lin" valueType="num">
                                      <p:cBhvr>
                                        <p:cTn id="89" dur="500" fill="hold"/>
                                        <p:tgtEl>
                                          <p:spTgt spid="39"/>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40"/>
                                        </p:tgtEl>
                                        <p:attrNameLst>
                                          <p:attrName>style.visibility</p:attrName>
                                        </p:attrNameLst>
                                      </p:cBhvr>
                                      <p:to>
                                        <p:strVal val="visible"/>
                                      </p:to>
                                    </p:set>
                                    <p:animEffect>
                                      <p:cBhvr>
                                        <p:cTn id="92" dur="500"/>
                                        <p:tgtEl>
                                          <p:spTgt spid="40"/>
                                        </p:tgtEl>
                                      </p:cBhvr>
                                    </p:animEffect>
                                    <p:anim calcmode="lin" valueType="num">
                                      <p:cBhvr>
                                        <p:cTn id="93" dur="500" fill="hold"/>
                                        <p:tgtEl>
                                          <p:spTgt spid="40"/>
                                        </p:tgtEl>
                                        <p:attrNameLst>
                                          <p:attrName>ppt_x</p:attrName>
                                        </p:attrNameLst>
                                      </p:cBhvr>
                                      <p:tavLst>
                                        <p:tav tm="0">
                                          <p:val>
                                            <p:strVal val="#ppt_x"/>
                                          </p:val>
                                        </p:tav>
                                        <p:tav tm="100000">
                                          <p:val>
                                            <p:strVal val="#ppt_x"/>
                                          </p:val>
                                        </p:tav>
                                      </p:tavLst>
                                    </p:anim>
                                    <p:anim calcmode="lin" valueType="num">
                                      <p:cBhvr>
                                        <p:cTn id="94" dur="500" fill="hold"/>
                                        <p:tgtEl>
                                          <p:spTgt spid="40"/>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54"/>
                                        </p:tgtEl>
                                        <p:attrNameLst>
                                          <p:attrName>style.visibility</p:attrName>
                                        </p:attrNameLst>
                                      </p:cBhvr>
                                      <p:to>
                                        <p:strVal val="visible"/>
                                      </p:to>
                                    </p:set>
                                    <p:animEffect>
                                      <p:cBhvr>
                                        <p:cTn id="97" dur="500"/>
                                        <p:tgtEl>
                                          <p:spTgt spid="54"/>
                                        </p:tgtEl>
                                      </p:cBhvr>
                                    </p:animEffect>
                                    <p:anim calcmode="lin" valueType="num">
                                      <p:cBhvr>
                                        <p:cTn id="98" dur="500" fill="hold"/>
                                        <p:tgtEl>
                                          <p:spTgt spid="54"/>
                                        </p:tgtEl>
                                        <p:attrNameLst>
                                          <p:attrName>ppt_x</p:attrName>
                                        </p:attrNameLst>
                                      </p:cBhvr>
                                      <p:tavLst>
                                        <p:tav tm="0">
                                          <p:val>
                                            <p:strVal val="#ppt_x"/>
                                          </p:val>
                                        </p:tav>
                                        <p:tav tm="100000">
                                          <p:val>
                                            <p:strVal val="#ppt_x"/>
                                          </p:val>
                                        </p:tav>
                                      </p:tavLst>
                                    </p:anim>
                                    <p:anim calcmode="lin" valueType="num">
                                      <p:cBhvr>
                                        <p:cTn id="99" dur="500" fill="hold"/>
                                        <p:tgtEl>
                                          <p:spTgt spid="54"/>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55"/>
                                        </p:tgtEl>
                                        <p:attrNameLst>
                                          <p:attrName>style.visibility</p:attrName>
                                        </p:attrNameLst>
                                      </p:cBhvr>
                                      <p:to>
                                        <p:strVal val="visible"/>
                                      </p:to>
                                    </p:set>
                                    <p:animEffect>
                                      <p:cBhvr>
                                        <p:cTn id="102" dur="500"/>
                                        <p:tgtEl>
                                          <p:spTgt spid="55"/>
                                        </p:tgtEl>
                                      </p:cBhvr>
                                    </p:animEffect>
                                    <p:anim calcmode="lin" valueType="num">
                                      <p:cBhvr>
                                        <p:cTn id="103" dur="500" fill="hold"/>
                                        <p:tgtEl>
                                          <p:spTgt spid="55"/>
                                        </p:tgtEl>
                                        <p:attrNameLst>
                                          <p:attrName>ppt_x</p:attrName>
                                        </p:attrNameLst>
                                      </p:cBhvr>
                                      <p:tavLst>
                                        <p:tav tm="0">
                                          <p:val>
                                            <p:strVal val="#ppt_x"/>
                                          </p:val>
                                        </p:tav>
                                        <p:tav tm="100000">
                                          <p:val>
                                            <p:strVal val="#ppt_x"/>
                                          </p:val>
                                        </p:tav>
                                      </p:tavLst>
                                    </p:anim>
                                    <p:anim calcmode="lin" valueType="num">
                                      <p:cBhvr>
                                        <p:cTn id="104" dur="500" fill="hold"/>
                                        <p:tgtEl>
                                          <p:spTgt spid="55"/>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69"/>
                                        </p:tgtEl>
                                        <p:attrNameLst>
                                          <p:attrName>style.visibility</p:attrName>
                                        </p:attrNameLst>
                                      </p:cBhvr>
                                      <p:to>
                                        <p:strVal val="visible"/>
                                      </p:to>
                                    </p:set>
                                    <p:animEffect>
                                      <p:cBhvr>
                                        <p:cTn id="107" dur="500"/>
                                        <p:tgtEl>
                                          <p:spTgt spid="69"/>
                                        </p:tgtEl>
                                      </p:cBhvr>
                                    </p:animEffect>
                                    <p:anim calcmode="lin" valueType="num">
                                      <p:cBhvr>
                                        <p:cTn id="108" dur="500" fill="hold"/>
                                        <p:tgtEl>
                                          <p:spTgt spid="69"/>
                                        </p:tgtEl>
                                        <p:attrNameLst>
                                          <p:attrName>ppt_x</p:attrName>
                                        </p:attrNameLst>
                                      </p:cBhvr>
                                      <p:tavLst>
                                        <p:tav tm="0">
                                          <p:val>
                                            <p:strVal val="#ppt_x"/>
                                          </p:val>
                                        </p:tav>
                                        <p:tav tm="100000">
                                          <p:val>
                                            <p:strVal val="#ppt_x"/>
                                          </p:val>
                                        </p:tav>
                                      </p:tavLst>
                                    </p:anim>
                                    <p:anim calcmode="lin" valueType="num">
                                      <p:cBhvr>
                                        <p:cTn id="109" dur="500" fill="hold"/>
                                        <p:tgtEl>
                                          <p:spTgt spid="69"/>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70"/>
                                        </p:tgtEl>
                                        <p:attrNameLst>
                                          <p:attrName>style.visibility</p:attrName>
                                        </p:attrNameLst>
                                      </p:cBhvr>
                                      <p:to>
                                        <p:strVal val="visible"/>
                                      </p:to>
                                    </p:set>
                                    <p:animEffect>
                                      <p:cBhvr>
                                        <p:cTn id="112" dur="500"/>
                                        <p:tgtEl>
                                          <p:spTgt spid="70"/>
                                        </p:tgtEl>
                                      </p:cBhvr>
                                    </p:animEffect>
                                    <p:anim calcmode="lin" valueType="num">
                                      <p:cBhvr>
                                        <p:cTn id="113" dur="500" fill="hold"/>
                                        <p:tgtEl>
                                          <p:spTgt spid="70"/>
                                        </p:tgtEl>
                                        <p:attrNameLst>
                                          <p:attrName>ppt_x</p:attrName>
                                        </p:attrNameLst>
                                      </p:cBhvr>
                                      <p:tavLst>
                                        <p:tav tm="0">
                                          <p:val>
                                            <p:strVal val="#ppt_x"/>
                                          </p:val>
                                        </p:tav>
                                        <p:tav tm="100000">
                                          <p:val>
                                            <p:strVal val="#ppt_x"/>
                                          </p:val>
                                        </p:tav>
                                      </p:tavLst>
                                    </p:anim>
                                    <p:anim calcmode="lin" valueType="num">
                                      <p:cBhvr>
                                        <p:cTn id="114" dur="500" fill="hold"/>
                                        <p:tgtEl>
                                          <p:spTgt spid="70"/>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42"/>
                                        </p:tgtEl>
                                        <p:attrNameLst>
                                          <p:attrName>style.visibility</p:attrName>
                                        </p:attrNameLst>
                                      </p:cBhvr>
                                      <p:to>
                                        <p:strVal val="visible"/>
                                      </p:to>
                                    </p:set>
                                    <p:animEffect>
                                      <p:cBhvr>
                                        <p:cTn id="117" dur="500"/>
                                        <p:tgtEl>
                                          <p:spTgt spid="42"/>
                                        </p:tgtEl>
                                      </p:cBhvr>
                                    </p:animEffect>
                                    <p:anim calcmode="lin" valueType="num">
                                      <p:cBhvr>
                                        <p:cTn id="118" dur="500" fill="hold"/>
                                        <p:tgtEl>
                                          <p:spTgt spid="42"/>
                                        </p:tgtEl>
                                        <p:attrNameLst>
                                          <p:attrName>ppt_x</p:attrName>
                                        </p:attrNameLst>
                                      </p:cBhvr>
                                      <p:tavLst>
                                        <p:tav tm="0">
                                          <p:val>
                                            <p:strVal val="#ppt_x"/>
                                          </p:val>
                                        </p:tav>
                                        <p:tav tm="100000">
                                          <p:val>
                                            <p:strVal val="#ppt_x"/>
                                          </p:val>
                                        </p:tav>
                                      </p:tavLst>
                                    </p:anim>
                                    <p:anim calcmode="lin" valueType="num">
                                      <p:cBhvr>
                                        <p:cTn id="119" dur="500" fill="hold"/>
                                        <p:tgtEl>
                                          <p:spTgt spid="42"/>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43"/>
                                        </p:tgtEl>
                                        <p:attrNameLst>
                                          <p:attrName>style.visibility</p:attrName>
                                        </p:attrNameLst>
                                      </p:cBhvr>
                                      <p:to>
                                        <p:strVal val="visible"/>
                                      </p:to>
                                    </p:set>
                                    <p:animEffect>
                                      <p:cBhvr>
                                        <p:cTn id="122" dur="500"/>
                                        <p:tgtEl>
                                          <p:spTgt spid="43"/>
                                        </p:tgtEl>
                                      </p:cBhvr>
                                    </p:animEffect>
                                    <p:anim calcmode="lin" valueType="num">
                                      <p:cBhvr>
                                        <p:cTn id="123" dur="500" fill="hold"/>
                                        <p:tgtEl>
                                          <p:spTgt spid="43"/>
                                        </p:tgtEl>
                                        <p:attrNameLst>
                                          <p:attrName>ppt_x</p:attrName>
                                        </p:attrNameLst>
                                      </p:cBhvr>
                                      <p:tavLst>
                                        <p:tav tm="0">
                                          <p:val>
                                            <p:strVal val="#ppt_x"/>
                                          </p:val>
                                        </p:tav>
                                        <p:tav tm="100000">
                                          <p:val>
                                            <p:strVal val="#ppt_x"/>
                                          </p:val>
                                        </p:tav>
                                      </p:tavLst>
                                    </p:anim>
                                    <p:anim calcmode="lin" valueType="num">
                                      <p:cBhvr>
                                        <p:cTn id="124" dur="500" fill="hold"/>
                                        <p:tgtEl>
                                          <p:spTgt spid="43"/>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48"/>
                                        </p:tgtEl>
                                        <p:attrNameLst>
                                          <p:attrName>style.visibility</p:attrName>
                                        </p:attrNameLst>
                                      </p:cBhvr>
                                      <p:to>
                                        <p:strVal val="visible"/>
                                      </p:to>
                                    </p:set>
                                    <p:animEffect>
                                      <p:cBhvr>
                                        <p:cTn id="127" dur="500"/>
                                        <p:tgtEl>
                                          <p:spTgt spid="48"/>
                                        </p:tgtEl>
                                      </p:cBhvr>
                                    </p:animEffect>
                                    <p:anim calcmode="lin" valueType="num">
                                      <p:cBhvr>
                                        <p:cTn id="128" dur="500" fill="hold"/>
                                        <p:tgtEl>
                                          <p:spTgt spid="48"/>
                                        </p:tgtEl>
                                        <p:attrNameLst>
                                          <p:attrName>ppt_x</p:attrName>
                                        </p:attrNameLst>
                                      </p:cBhvr>
                                      <p:tavLst>
                                        <p:tav tm="0">
                                          <p:val>
                                            <p:strVal val="#ppt_x"/>
                                          </p:val>
                                        </p:tav>
                                        <p:tav tm="100000">
                                          <p:val>
                                            <p:strVal val="#ppt_x"/>
                                          </p:val>
                                        </p:tav>
                                      </p:tavLst>
                                    </p:anim>
                                    <p:anim calcmode="lin" valueType="num">
                                      <p:cBhvr>
                                        <p:cTn id="129" dur="500" fill="hold"/>
                                        <p:tgtEl>
                                          <p:spTgt spid="48"/>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49"/>
                                        </p:tgtEl>
                                        <p:attrNameLst>
                                          <p:attrName>style.visibility</p:attrName>
                                        </p:attrNameLst>
                                      </p:cBhvr>
                                      <p:to>
                                        <p:strVal val="visible"/>
                                      </p:to>
                                    </p:set>
                                    <p:animEffect>
                                      <p:cBhvr>
                                        <p:cTn id="132" dur="500"/>
                                        <p:tgtEl>
                                          <p:spTgt spid="49"/>
                                        </p:tgtEl>
                                      </p:cBhvr>
                                    </p:animEffect>
                                    <p:anim calcmode="lin" valueType="num">
                                      <p:cBhvr>
                                        <p:cTn id="133" dur="500" fill="hold"/>
                                        <p:tgtEl>
                                          <p:spTgt spid="49"/>
                                        </p:tgtEl>
                                        <p:attrNameLst>
                                          <p:attrName>ppt_x</p:attrName>
                                        </p:attrNameLst>
                                      </p:cBhvr>
                                      <p:tavLst>
                                        <p:tav tm="0">
                                          <p:val>
                                            <p:strVal val="#ppt_x"/>
                                          </p:val>
                                        </p:tav>
                                        <p:tav tm="100000">
                                          <p:val>
                                            <p:strVal val="#ppt_x"/>
                                          </p:val>
                                        </p:tav>
                                      </p:tavLst>
                                    </p:anim>
                                    <p:anim calcmode="lin" valueType="num">
                                      <p:cBhvr>
                                        <p:cTn id="134" dur="500" fill="hold"/>
                                        <p:tgtEl>
                                          <p:spTgt spid="49"/>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63"/>
                                        </p:tgtEl>
                                        <p:attrNameLst>
                                          <p:attrName>style.visibility</p:attrName>
                                        </p:attrNameLst>
                                      </p:cBhvr>
                                      <p:to>
                                        <p:strVal val="visible"/>
                                      </p:to>
                                    </p:set>
                                    <p:animEffect>
                                      <p:cBhvr>
                                        <p:cTn id="137" dur="500"/>
                                        <p:tgtEl>
                                          <p:spTgt spid="63"/>
                                        </p:tgtEl>
                                      </p:cBhvr>
                                    </p:animEffect>
                                    <p:anim calcmode="lin" valueType="num">
                                      <p:cBhvr>
                                        <p:cTn id="138" dur="500" fill="hold"/>
                                        <p:tgtEl>
                                          <p:spTgt spid="63"/>
                                        </p:tgtEl>
                                        <p:attrNameLst>
                                          <p:attrName>ppt_x</p:attrName>
                                        </p:attrNameLst>
                                      </p:cBhvr>
                                      <p:tavLst>
                                        <p:tav tm="0">
                                          <p:val>
                                            <p:strVal val="#ppt_x"/>
                                          </p:val>
                                        </p:tav>
                                        <p:tav tm="100000">
                                          <p:val>
                                            <p:strVal val="#ppt_x"/>
                                          </p:val>
                                        </p:tav>
                                      </p:tavLst>
                                    </p:anim>
                                    <p:anim calcmode="lin" valueType="num">
                                      <p:cBhvr>
                                        <p:cTn id="139" dur="500" fill="hold"/>
                                        <p:tgtEl>
                                          <p:spTgt spid="63"/>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0"/>
                                  </p:stCondLst>
                                  <p:childTnLst>
                                    <p:set>
                                      <p:cBhvr>
                                        <p:cTn id="141" dur="1" fill="hold">
                                          <p:stCondLst>
                                            <p:cond delay="0"/>
                                          </p:stCondLst>
                                        </p:cTn>
                                        <p:tgtEl>
                                          <p:spTgt spid="64"/>
                                        </p:tgtEl>
                                        <p:attrNameLst>
                                          <p:attrName>style.visibility</p:attrName>
                                        </p:attrNameLst>
                                      </p:cBhvr>
                                      <p:to>
                                        <p:strVal val="visible"/>
                                      </p:to>
                                    </p:set>
                                    <p:animEffect>
                                      <p:cBhvr>
                                        <p:cTn id="142" dur="500"/>
                                        <p:tgtEl>
                                          <p:spTgt spid="64"/>
                                        </p:tgtEl>
                                      </p:cBhvr>
                                    </p:animEffect>
                                    <p:anim calcmode="lin" valueType="num">
                                      <p:cBhvr>
                                        <p:cTn id="143" dur="500" fill="hold"/>
                                        <p:tgtEl>
                                          <p:spTgt spid="64"/>
                                        </p:tgtEl>
                                        <p:attrNameLst>
                                          <p:attrName>ppt_x</p:attrName>
                                        </p:attrNameLst>
                                      </p:cBhvr>
                                      <p:tavLst>
                                        <p:tav tm="0">
                                          <p:val>
                                            <p:strVal val="#ppt_x"/>
                                          </p:val>
                                        </p:tav>
                                        <p:tav tm="100000">
                                          <p:val>
                                            <p:strVal val="#ppt_x"/>
                                          </p:val>
                                        </p:tav>
                                      </p:tavLst>
                                    </p:anim>
                                    <p:anim calcmode="lin" valueType="num">
                                      <p:cBhvr>
                                        <p:cTn id="144" dur="500" fill="hold"/>
                                        <p:tgtEl>
                                          <p:spTgt spid="6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27" grpId="0" animBg="1"/>
      <p:bldP spid="28" grpId="0" bldLvl="0" animBg="1" autoUpdateAnimBg="0"/>
      <p:bldP spid="39" grpId="0" bldLvl="0" autoUpdateAnimBg="0"/>
      <p:bldP spid="40" grpId="0" bldLvl="0" autoUpdateAnimBg="0"/>
      <p:bldP spid="41" grpId="0" bldLvl="0" animBg="1" autoUpdateAnimBg="0"/>
      <p:bldP spid="42" grpId="0" bldLvl="0" autoUpdateAnimBg="0"/>
      <p:bldP spid="43" grpId="0" bldLvl="0" autoUpdateAnimBg="0"/>
      <p:bldP spid="47" grpId="0" bldLvl="0" animBg="1" autoUpdateAnimBg="0"/>
      <p:bldP spid="48" grpId="0" bldLvl="0" autoUpdateAnimBg="0"/>
      <p:bldP spid="49" grpId="0" bldLvl="0" autoUpdateAnimBg="0"/>
      <p:bldP spid="53" grpId="0" bldLvl="0" animBg="1" autoUpdateAnimBg="0"/>
      <p:bldP spid="54" grpId="0" bldLvl="0" autoUpdateAnimBg="0"/>
      <p:bldP spid="55" grpId="0" bldLvl="0" autoUpdateAnimBg="0"/>
      <p:bldP spid="59" grpId="0" bldLvl="0" animBg="1" autoUpdateAnimBg="0"/>
      <p:bldP spid="63" grpId="0" bldLvl="0" autoUpdateAnimBg="0"/>
      <p:bldP spid="64" grpId="0" bldLvl="0" autoUpdateAnimBg="0"/>
      <p:bldP spid="65" grpId="0" bldLvl="0" animBg="1" autoUpdateAnimBg="0"/>
      <p:bldP spid="69" grpId="0" bldLvl="0" autoUpdateAnimBg="0"/>
      <p:bldP spid="70" grpId="0" bldLvl="0" autoUpdateAnimBg="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57" name="Straight Connector 10"/>
          <p:cNvSpPr/>
          <p:nvPr/>
        </p:nvSpPr>
        <p:spPr>
          <a:xfrm>
            <a:off x="2108925" y="2795937"/>
            <a:ext cx="8641720" cy="4958"/>
          </a:xfrm>
          <a:prstGeom prst="line">
            <a:avLst/>
          </a:prstGeom>
          <a:ln w="12700">
            <a:solidFill>
              <a:schemeClr val="tx1">
                <a:lumMod val="50000"/>
                <a:lumOff val="50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58" name="Teardrop 1"/>
          <p:cNvSpPr/>
          <p:nvPr/>
        </p:nvSpPr>
        <p:spPr>
          <a:xfrm rot="2714409">
            <a:off x="2010067" y="2338718"/>
            <a:ext cx="914824" cy="914440"/>
          </a:xfrm>
          <a:prstGeom prst="teardrop">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id-ID"/>
          </a:p>
        </p:txBody>
      </p:sp>
      <p:sp>
        <p:nvSpPr>
          <p:cNvPr id="59" name="Content Placeholder 2"/>
          <p:cNvSpPr txBox="1"/>
          <p:nvPr/>
        </p:nvSpPr>
        <p:spPr>
          <a:xfrm>
            <a:off x="4472269" y="2454745"/>
            <a:ext cx="4872392" cy="581707"/>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400" dirty="0">
                <a:solidFill>
                  <a:schemeClr val="tx1">
                    <a:lumMod val="50000"/>
                    <a:lumOff val="50000"/>
                  </a:schemeClr>
                </a:solidFill>
                <a:latin typeface="Impact MT Std" pitchFamily="34" charset="0"/>
                <a:ea typeface="微软雅黑" panose="020B0503020204020204" pitchFamily="34" charset="-122"/>
              </a:rPr>
              <a:t>点击输入简要文字解说，不用多余的文字修饰，提炼核心概。</a:t>
            </a:r>
            <a:endParaRPr lang="en-US" sz="1400" b="1" dirty="0">
              <a:solidFill>
                <a:schemeClr val="bg2">
                  <a:lumMod val="75000"/>
                </a:schemeClr>
              </a:solidFill>
              <a:latin typeface="Roboto" panose="02000000000000000000" pitchFamily="2" charset="0"/>
              <a:ea typeface="Roboto" panose="02000000000000000000" pitchFamily="2" charset="0"/>
              <a:cs typeface="Arial" panose="020B0604020202020204" pitchFamily="34" charset="0"/>
            </a:endParaRPr>
          </a:p>
        </p:txBody>
      </p:sp>
      <p:sp>
        <p:nvSpPr>
          <p:cNvPr id="60" name="Content Placeholder 2"/>
          <p:cNvSpPr txBox="1"/>
          <p:nvPr/>
        </p:nvSpPr>
        <p:spPr>
          <a:xfrm>
            <a:off x="3276083" y="2411003"/>
            <a:ext cx="1282718" cy="287730"/>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加入标题</a:t>
            </a:r>
            <a:endParaRPr lang="en-US"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1" name="Straight Connector 48"/>
          <p:cNvSpPr/>
          <p:nvPr/>
        </p:nvSpPr>
        <p:spPr>
          <a:xfrm flipV="1">
            <a:off x="3646934" y="3551866"/>
            <a:ext cx="7103710" cy="21944"/>
          </a:xfrm>
          <a:prstGeom prst="line">
            <a:avLst/>
          </a:prstGeom>
          <a:ln w="12700">
            <a:solidFill>
              <a:schemeClr val="tx1">
                <a:lumMod val="50000"/>
                <a:lumOff val="50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62" name="Content Placeholder 2"/>
          <p:cNvSpPr txBox="1"/>
          <p:nvPr/>
        </p:nvSpPr>
        <p:spPr>
          <a:xfrm>
            <a:off x="4989368" y="3177988"/>
            <a:ext cx="7134198" cy="581707"/>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400" dirty="0">
                <a:solidFill>
                  <a:schemeClr val="tx1">
                    <a:lumMod val="50000"/>
                    <a:lumOff val="50000"/>
                  </a:schemeClr>
                </a:solidFill>
                <a:latin typeface="Impact MT Std" pitchFamily="34" charset="0"/>
                <a:ea typeface="微软雅黑" panose="020B0503020204020204" pitchFamily="34" charset="-122"/>
              </a:rPr>
              <a:t>点击输入简要文字解说，解说文字尽量概括精炼，不用多余的文字修饰。</a:t>
            </a:r>
            <a:endParaRPr lang="en-US" altLang="zh-CN" sz="1400" b="1" dirty="0">
              <a:solidFill>
                <a:schemeClr val="bg2">
                  <a:lumMod val="75000"/>
                </a:schemeClr>
              </a:solidFill>
              <a:latin typeface="Roboto" panose="02000000000000000000" pitchFamily="2" charset="0"/>
              <a:ea typeface="Roboto" panose="02000000000000000000" pitchFamily="2" charset="0"/>
              <a:cs typeface="Arial" panose="020B0604020202020204" pitchFamily="34" charset="0"/>
            </a:endParaRPr>
          </a:p>
        </p:txBody>
      </p:sp>
      <p:sp>
        <p:nvSpPr>
          <p:cNvPr id="63" name="Content Placeholder 2"/>
          <p:cNvSpPr txBox="1"/>
          <p:nvPr/>
        </p:nvSpPr>
        <p:spPr>
          <a:xfrm>
            <a:off x="3922683" y="3131417"/>
            <a:ext cx="1282718" cy="287730"/>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加入标题</a:t>
            </a:r>
            <a:endParaRPr lang="en-US" altLang="zh-CN"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4" name="Straight Connector 58"/>
          <p:cNvSpPr/>
          <p:nvPr/>
        </p:nvSpPr>
        <p:spPr>
          <a:xfrm>
            <a:off x="3070870" y="4293890"/>
            <a:ext cx="7679774" cy="18511"/>
          </a:xfrm>
          <a:prstGeom prst="line">
            <a:avLst/>
          </a:prstGeom>
          <a:ln w="12700">
            <a:solidFill>
              <a:schemeClr val="tx1">
                <a:lumMod val="50000"/>
                <a:lumOff val="50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65" name="Content Placeholder 2"/>
          <p:cNvSpPr txBox="1"/>
          <p:nvPr/>
        </p:nvSpPr>
        <p:spPr>
          <a:xfrm>
            <a:off x="4841750" y="3895572"/>
            <a:ext cx="7564765" cy="581707"/>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400" dirty="0">
                <a:solidFill>
                  <a:schemeClr val="tx1">
                    <a:lumMod val="50000"/>
                    <a:lumOff val="50000"/>
                  </a:schemeClr>
                </a:solidFill>
                <a:latin typeface="Impact MT Std" pitchFamily="34" charset="0"/>
                <a:ea typeface="微软雅黑" panose="020B0503020204020204" pitchFamily="34" charset="-122"/>
              </a:rPr>
              <a:t>点击输入简要文字解说，不用多余的文字修饰解说所提炼的核心概念。</a:t>
            </a:r>
            <a:endParaRPr lang="en-US" altLang="zh-CN" sz="1400" b="1" dirty="0">
              <a:solidFill>
                <a:schemeClr val="bg2">
                  <a:lumMod val="75000"/>
                </a:schemeClr>
              </a:solidFill>
              <a:latin typeface="Roboto" panose="02000000000000000000" pitchFamily="2" charset="0"/>
              <a:ea typeface="Roboto" panose="02000000000000000000" pitchFamily="2" charset="0"/>
              <a:cs typeface="Arial" panose="020B0604020202020204" pitchFamily="34" charset="0"/>
            </a:endParaRPr>
          </a:p>
        </p:txBody>
      </p:sp>
      <p:sp>
        <p:nvSpPr>
          <p:cNvPr id="66" name="Content Placeholder 2"/>
          <p:cNvSpPr txBox="1"/>
          <p:nvPr/>
        </p:nvSpPr>
        <p:spPr>
          <a:xfrm>
            <a:off x="3549147" y="3851830"/>
            <a:ext cx="1535510" cy="287730"/>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加入标题</a:t>
            </a:r>
            <a:endParaRPr lang="en-US" altLang="zh-CN"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67" name="Straight Connector 68"/>
          <p:cNvSpPr/>
          <p:nvPr/>
        </p:nvSpPr>
        <p:spPr>
          <a:xfrm>
            <a:off x="3760818" y="5049942"/>
            <a:ext cx="6020472" cy="14742"/>
          </a:xfrm>
          <a:prstGeom prst="line">
            <a:avLst/>
          </a:prstGeom>
          <a:ln w="12700">
            <a:solidFill>
              <a:schemeClr val="tx1">
                <a:lumMod val="50000"/>
                <a:lumOff val="50000"/>
              </a:schemeClr>
            </a:solidFill>
          </a:ln>
        </p:spPr>
        <p:style>
          <a:lnRef idx="2">
            <a:schemeClr val="accent2">
              <a:hueOff val="0"/>
              <a:satOff val="0"/>
              <a:lumOff val="0"/>
              <a:alphaOff val="0"/>
            </a:schemeClr>
          </a:lnRef>
          <a:fillRef idx="0">
            <a:schemeClr val="accent2">
              <a:hueOff val="0"/>
              <a:satOff val="0"/>
              <a:lumOff val="0"/>
              <a:alphaOff val="0"/>
            </a:schemeClr>
          </a:fillRef>
          <a:effectRef idx="0">
            <a:schemeClr val="accent2">
              <a:hueOff val="0"/>
              <a:satOff val="0"/>
              <a:lumOff val="0"/>
              <a:alphaOff val="0"/>
            </a:schemeClr>
          </a:effectRef>
          <a:fontRef idx="minor">
            <a:schemeClr val="tx1">
              <a:hueOff val="0"/>
              <a:satOff val="0"/>
              <a:lumOff val="0"/>
              <a:alphaOff val="0"/>
            </a:schemeClr>
          </a:fontRef>
        </p:style>
      </p:sp>
      <p:sp>
        <p:nvSpPr>
          <p:cNvPr id="68" name="Freeform 69"/>
          <p:cNvSpPr/>
          <p:nvPr/>
        </p:nvSpPr>
        <p:spPr>
          <a:xfrm>
            <a:off x="4582410" y="4997612"/>
            <a:ext cx="4998783" cy="358760"/>
          </a:xfrm>
          <a:custGeom>
            <a:avLst/>
            <a:gdLst>
              <a:gd name="connsiteX0" fmla="*/ 0 w 4998566"/>
              <a:gd name="connsiteY0" fmla="*/ 0 h 358594"/>
              <a:gd name="connsiteX1" fmla="*/ 4998566 w 4998566"/>
              <a:gd name="connsiteY1" fmla="*/ 0 h 358594"/>
              <a:gd name="connsiteX2" fmla="*/ 4998566 w 4998566"/>
              <a:gd name="connsiteY2" fmla="*/ 358594 h 358594"/>
              <a:gd name="connsiteX3" fmla="*/ 0 w 4998566"/>
              <a:gd name="connsiteY3" fmla="*/ 358594 h 358594"/>
              <a:gd name="connsiteX4" fmla="*/ 0 w 4998566"/>
              <a:gd name="connsiteY4" fmla="*/ 0 h 3585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8566" h="358594">
                <a:moveTo>
                  <a:pt x="0" y="0"/>
                </a:moveTo>
                <a:lnTo>
                  <a:pt x="4998566" y="0"/>
                </a:lnTo>
                <a:lnTo>
                  <a:pt x="4998566" y="358594"/>
                </a:lnTo>
                <a:lnTo>
                  <a:pt x="0" y="358594"/>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38097" tIns="38097" rIns="38097" bIns="38097" numCol="1" spcCol="1270" anchor="b" anchorCtr="0">
            <a:noAutofit/>
          </a:bodyPr>
          <a:lstStyle/>
          <a:p>
            <a:pPr defTabSz="889000">
              <a:lnSpc>
                <a:spcPct val="90000"/>
              </a:lnSpc>
              <a:spcBef>
                <a:spcPct val="0"/>
              </a:spcBef>
              <a:spcAft>
                <a:spcPct val="35000"/>
              </a:spcAft>
            </a:pPr>
            <a:endParaRPr lang="id-ID" sz="2000"/>
          </a:p>
        </p:txBody>
      </p:sp>
      <p:sp>
        <p:nvSpPr>
          <p:cNvPr id="69" name="Content Placeholder 2"/>
          <p:cNvSpPr txBox="1"/>
          <p:nvPr/>
        </p:nvSpPr>
        <p:spPr>
          <a:xfrm>
            <a:off x="4989370" y="4688027"/>
            <a:ext cx="6918163" cy="581707"/>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400" dirty="0">
                <a:solidFill>
                  <a:schemeClr val="tx1">
                    <a:lumMod val="50000"/>
                    <a:lumOff val="50000"/>
                  </a:schemeClr>
                </a:solidFill>
                <a:latin typeface="Impact MT Std" pitchFamily="34" charset="0"/>
                <a:ea typeface="微软雅黑" panose="020B0503020204020204" pitchFamily="34" charset="-122"/>
              </a:rPr>
              <a:t>点击输入简要文字解说，解说文字尽量概括精炼，不用多余的文字修饰。</a:t>
            </a:r>
            <a:endParaRPr lang="en-US" altLang="zh-CN" sz="1400" b="1" dirty="0">
              <a:solidFill>
                <a:schemeClr val="bg2">
                  <a:lumMod val="75000"/>
                </a:schemeClr>
              </a:solidFill>
              <a:latin typeface="Roboto" panose="02000000000000000000" pitchFamily="2" charset="0"/>
              <a:ea typeface="Roboto" panose="02000000000000000000" pitchFamily="2" charset="0"/>
              <a:cs typeface="Arial" panose="020B0604020202020204" pitchFamily="34" charset="0"/>
            </a:endParaRPr>
          </a:p>
        </p:txBody>
      </p:sp>
      <p:sp>
        <p:nvSpPr>
          <p:cNvPr id="70" name="Content Placeholder 2"/>
          <p:cNvSpPr txBox="1"/>
          <p:nvPr/>
        </p:nvSpPr>
        <p:spPr>
          <a:xfrm>
            <a:off x="3922683" y="4644285"/>
            <a:ext cx="1282718" cy="287730"/>
          </a:xfrm>
          <a:prstGeom prst="rect">
            <a:avLst/>
          </a:prstGeom>
        </p:spPr>
        <p:txBody>
          <a:bodyPr vert="horz" lIns="91433" tIns="45716" rIns="91433" bIns="45716" rtlCol="0" anchor="t">
            <a:no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l">
              <a:lnSpc>
                <a:spcPct val="80000"/>
              </a:lnSpc>
            </a:pPr>
            <a:r>
              <a:rPr lang="zh-CN" altLang="en-US"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加入标题</a:t>
            </a:r>
            <a:endParaRPr lang="en-US" altLang="zh-CN" sz="1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71" name="Teardrop 56"/>
          <p:cNvSpPr/>
          <p:nvPr/>
        </p:nvSpPr>
        <p:spPr>
          <a:xfrm rot="2714409">
            <a:off x="2010067" y="3843795"/>
            <a:ext cx="914824" cy="914440"/>
          </a:xfrm>
          <a:prstGeom prst="teardrop">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id-ID"/>
          </a:p>
        </p:txBody>
      </p:sp>
      <p:sp>
        <p:nvSpPr>
          <p:cNvPr id="72" name="Teardrop 66"/>
          <p:cNvSpPr/>
          <p:nvPr/>
        </p:nvSpPr>
        <p:spPr>
          <a:xfrm rot="2714409">
            <a:off x="2656668" y="4597887"/>
            <a:ext cx="914824" cy="914440"/>
          </a:xfrm>
          <a:prstGeom prst="teardrop">
            <a:avLst/>
          </a:prstGeom>
          <a:solidFill>
            <a:srgbClr val="33CC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id-ID"/>
          </a:p>
        </p:txBody>
      </p:sp>
      <p:sp>
        <p:nvSpPr>
          <p:cNvPr id="73" name="Teardrop 46"/>
          <p:cNvSpPr/>
          <p:nvPr/>
        </p:nvSpPr>
        <p:spPr>
          <a:xfrm rot="2714409">
            <a:off x="2656668" y="3092808"/>
            <a:ext cx="914824" cy="914440"/>
          </a:xfrm>
          <a:prstGeom prst="teardrop">
            <a:avLst/>
          </a:prstGeom>
          <a:solidFill>
            <a:srgbClr val="33CC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id-ID"/>
          </a:p>
        </p:txBody>
      </p:sp>
      <p:sp>
        <p:nvSpPr>
          <p:cNvPr id="74" name="Freeform 116"/>
          <p:cNvSpPr/>
          <p:nvPr/>
        </p:nvSpPr>
        <p:spPr bwMode="auto">
          <a:xfrm>
            <a:off x="2306574" y="2603955"/>
            <a:ext cx="352440" cy="393882"/>
          </a:xfrm>
          <a:custGeom>
            <a:avLst/>
            <a:gdLst>
              <a:gd name="T0" fmla="*/ 180 w 222"/>
              <a:gd name="T1" fmla="*/ 0 h 248"/>
              <a:gd name="T2" fmla="*/ 196 w 222"/>
              <a:gd name="T3" fmla="*/ 2 h 248"/>
              <a:gd name="T4" fmla="*/ 209 w 222"/>
              <a:gd name="T5" fmla="*/ 11 h 248"/>
              <a:gd name="T6" fmla="*/ 218 w 222"/>
              <a:gd name="T7" fmla="*/ 24 h 248"/>
              <a:gd name="T8" fmla="*/ 222 w 222"/>
              <a:gd name="T9" fmla="*/ 41 h 248"/>
              <a:gd name="T10" fmla="*/ 218 w 222"/>
              <a:gd name="T11" fmla="*/ 57 h 248"/>
              <a:gd name="T12" fmla="*/ 209 w 222"/>
              <a:gd name="T13" fmla="*/ 70 h 248"/>
              <a:gd name="T14" fmla="*/ 196 w 222"/>
              <a:gd name="T15" fmla="*/ 79 h 248"/>
              <a:gd name="T16" fmla="*/ 180 w 222"/>
              <a:gd name="T17" fmla="*/ 83 h 248"/>
              <a:gd name="T18" fmla="*/ 167 w 222"/>
              <a:gd name="T19" fmla="*/ 80 h 248"/>
              <a:gd name="T20" fmla="*/ 155 w 222"/>
              <a:gd name="T21" fmla="*/ 74 h 248"/>
              <a:gd name="T22" fmla="*/ 82 w 222"/>
              <a:gd name="T23" fmla="*/ 117 h 248"/>
              <a:gd name="T24" fmla="*/ 84 w 222"/>
              <a:gd name="T25" fmla="*/ 124 h 248"/>
              <a:gd name="T26" fmla="*/ 82 w 222"/>
              <a:gd name="T27" fmla="*/ 130 h 248"/>
              <a:gd name="T28" fmla="*/ 155 w 222"/>
              <a:gd name="T29" fmla="*/ 174 h 248"/>
              <a:gd name="T30" fmla="*/ 167 w 222"/>
              <a:gd name="T31" fmla="*/ 167 h 248"/>
              <a:gd name="T32" fmla="*/ 180 w 222"/>
              <a:gd name="T33" fmla="*/ 165 h 248"/>
              <a:gd name="T34" fmla="*/ 196 w 222"/>
              <a:gd name="T35" fmla="*/ 169 h 248"/>
              <a:gd name="T36" fmla="*/ 209 w 222"/>
              <a:gd name="T37" fmla="*/ 178 h 248"/>
              <a:gd name="T38" fmla="*/ 218 w 222"/>
              <a:gd name="T39" fmla="*/ 190 h 248"/>
              <a:gd name="T40" fmla="*/ 222 w 222"/>
              <a:gd name="T41" fmla="*/ 207 h 248"/>
              <a:gd name="T42" fmla="*/ 218 w 222"/>
              <a:gd name="T43" fmla="*/ 224 h 248"/>
              <a:gd name="T44" fmla="*/ 209 w 222"/>
              <a:gd name="T45" fmla="*/ 237 h 248"/>
              <a:gd name="T46" fmla="*/ 196 w 222"/>
              <a:gd name="T47" fmla="*/ 246 h 248"/>
              <a:gd name="T48" fmla="*/ 180 w 222"/>
              <a:gd name="T49" fmla="*/ 248 h 248"/>
              <a:gd name="T50" fmla="*/ 164 w 222"/>
              <a:gd name="T51" fmla="*/ 246 h 248"/>
              <a:gd name="T52" fmla="*/ 152 w 222"/>
              <a:gd name="T53" fmla="*/ 237 h 248"/>
              <a:gd name="T54" fmla="*/ 143 w 222"/>
              <a:gd name="T55" fmla="*/ 224 h 248"/>
              <a:gd name="T56" fmla="*/ 139 w 222"/>
              <a:gd name="T57" fmla="*/ 207 h 248"/>
              <a:gd name="T58" fmla="*/ 140 w 222"/>
              <a:gd name="T59" fmla="*/ 201 h 248"/>
              <a:gd name="T60" fmla="*/ 67 w 222"/>
              <a:gd name="T61" fmla="*/ 157 h 248"/>
              <a:gd name="T62" fmla="*/ 55 w 222"/>
              <a:gd name="T63" fmla="*/ 164 h 248"/>
              <a:gd name="T64" fmla="*/ 41 w 222"/>
              <a:gd name="T65" fmla="*/ 165 h 248"/>
              <a:gd name="T66" fmla="*/ 26 w 222"/>
              <a:gd name="T67" fmla="*/ 162 h 248"/>
              <a:gd name="T68" fmla="*/ 12 w 222"/>
              <a:gd name="T69" fmla="*/ 153 h 248"/>
              <a:gd name="T70" fmla="*/ 3 w 222"/>
              <a:gd name="T71" fmla="*/ 140 h 248"/>
              <a:gd name="T72" fmla="*/ 0 w 222"/>
              <a:gd name="T73" fmla="*/ 124 h 248"/>
              <a:gd name="T74" fmla="*/ 3 w 222"/>
              <a:gd name="T75" fmla="*/ 107 h 248"/>
              <a:gd name="T76" fmla="*/ 12 w 222"/>
              <a:gd name="T77" fmla="*/ 94 h 248"/>
              <a:gd name="T78" fmla="*/ 26 w 222"/>
              <a:gd name="T79" fmla="*/ 85 h 248"/>
              <a:gd name="T80" fmla="*/ 41 w 222"/>
              <a:gd name="T81" fmla="*/ 83 h 248"/>
              <a:gd name="T82" fmla="*/ 55 w 222"/>
              <a:gd name="T83" fmla="*/ 84 h 248"/>
              <a:gd name="T84" fmla="*/ 67 w 222"/>
              <a:gd name="T85" fmla="*/ 91 h 248"/>
              <a:gd name="T86" fmla="*/ 140 w 222"/>
              <a:gd name="T87" fmla="*/ 47 h 248"/>
              <a:gd name="T88" fmla="*/ 139 w 222"/>
              <a:gd name="T89" fmla="*/ 41 h 248"/>
              <a:gd name="T90" fmla="*/ 143 w 222"/>
              <a:gd name="T91" fmla="*/ 24 h 248"/>
              <a:gd name="T92" fmla="*/ 152 w 222"/>
              <a:gd name="T93" fmla="*/ 11 h 248"/>
              <a:gd name="T94" fmla="*/ 164 w 222"/>
              <a:gd name="T95" fmla="*/ 2 h 248"/>
              <a:gd name="T96" fmla="*/ 180 w 222"/>
              <a:gd name="T97" fmla="*/ 0 h 2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222" h="248">
                <a:moveTo>
                  <a:pt x="180" y="0"/>
                </a:moveTo>
                <a:lnTo>
                  <a:pt x="196" y="2"/>
                </a:lnTo>
                <a:lnTo>
                  <a:pt x="209" y="11"/>
                </a:lnTo>
                <a:lnTo>
                  <a:pt x="218" y="24"/>
                </a:lnTo>
                <a:lnTo>
                  <a:pt x="222" y="41"/>
                </a:lnTo>
                <a:lnTo>
                  <a:pt x="218" y="57"/>
                </a:lnTo>
                <a:lnTo>
                  <a:pt x="209" y="70"/>
                </a:lnTo>
                <a:lnTo>
                  <a:pt x="196" y="79"/>
                </a:lnTo>
                <a:lnTo>
                  <a:pt x="180" y="83"/>
                </a:lnTo>
                <a:lnTo>
                  <a:pt x="167" y="80"/>
                </a:lnTo>
                <a:lnTo>
                  <a:pt x="155" y="74"/>
                </a:lnTo>
                <a:lnTo>
                  <a:pt x="82" y="117"/>
                </a:lnTo>
                <a:lnTo>
                  <a:pt x="84" y="124"/>
                </a:lnTo>
                <a:lnTo>
                  <a:pt x="82" y="130"/>
                </a:lnTo>
                <a:lnTo>
                  <a:pt x="155" y="174"/>
                </a:lnTo>
                <a:lnTo>
                  <a:pt x="167" y="167"/>
                </a:lnTo>
                <a:lnTo>
                  <a:pt x="180" y="165"/>
                </a:lnTo>
                <a:lnTo>
                  <a:pt x="196" y="169"/>
                </a:lnTo>
                <a:lnTo>
                  <a:pt x="209" y="178"/>
                </a:lnTo>
                <a:lnTo>
                  <a:pt x="218" y="190"/>
                </a:lnTo>
                <a:lnTo>
                  <a:pt x="222" y="207"/>
                </a:lnTo>
                <a:lnTo>
                  <a:pt x="218" y="224"/>
                </a:lnTo>
                <a:lnTo>
                  <a:pt x="209" y="237"/>
                </a:lnTo>
                <a:lnTo>
                  <a:pt x="196" y="246"/>
                </a:lnTo>
                <a:lnTo>
                  <a:pt x="180" y="248"/>
                </a:lnTo>
                <a:lnTo>
                  <a:pt x="164" y="246"/>
                </a:lnTo>
                <a:lnTo>
                  <a:pt x="152" y="237"/>
                </a:lnTo>
                <a:lnTo>
                  <a:pt x="143" y="224"/>
                </a:lnTo>
                <a:lnTo>
                  <a:pt x="139" y="207"/>
                </a:lnTo>
                <a:lnTo>
                  <a:pt x="140" y="201"/>
                </a:lnTo>
                <a:lnTo>
                  <a:pt x="67" y="157"/>
                </a:lnTo>
                <a:lnTo>
                  <a:pt x="55" y="164"/>
                </a:lnTo>
                <a:lnTo>
                  <a:pt x="41" y="165"/>
                </a:lnTo>
                <a:lnTo>
                  <a:pt x="26" y="162"/>
                </a:lnTo>
                <a:lnTo>
                  <a:pt x="12" y="153"/>
                </a:lnTo>
                <a:lnTo>
                  <a:pt x="3" y="140"/>
                </a:lnTo>
                <a:lnTo>
                  <a:pt x="0" y="124"/>
                </a:lnTo>
                <a:lnTo>
                  <a:pt x="3" y="107"/>
                </a:lnTo>
                <a:lnTo>
                  <a:pt x="12" y="94"/>
                </a:lnTo>
                <a:lnTo>
                  <a:pt x="26" y="85"/>
                </a:lnTo>
                <a:lnTo>
                  <a:pt x="41" y="83"/>
                </a:lnTo>
                <a:lnTo>
                  <a:pt x="55" y="84"/>
                </a:lnTo>
                <a:lnTo>
                  <a:pt x="67" y="91"/>
                </a:lnTo>
                <a:lnTo>
                  <a:pt x="140" y="47"/>
                </a:lnTo>
                <a:lnTo>
                  <a:pt x="139" y="41"/>
                </a:lnTo>
                <a:lnTo>
                  <a:pt x="143" y="24"/>
                </a:lnTo>
                <a:lnTo>
                  <a:pt x="152" y="11"/>
                </a:lnTo>
                <a:lnTo>
                  <a:pt x="164" y="2"/>
                </a:lnTo>
                <a:lnTo>
                  <a:pt x="180" y="0"/>
                </a:lnTo>
                <a:close/>
              </a:path>
            </a:pathLst>
          </a:custGeom>
          <a:solidFill>
            <a:schemeClr val="bg1"/>
          </a:solidFill>
          <a:ln w="0">
            <a:noFill/>
            <a:prstDash val="solid"/>
            <a:round/>
          </a:ln>
        </p:spPr>
        <p:txBody>
          <a:bodyPr vert="horz" wrap="square" lIns="91433" tIns="45716" rIns="91433" bIns="45716" numCol="1" anchor="t" anchorCtr="0" compatLnSpc="1"/>
          <a:lstStyle/>
          <a:p>
            <a:endParaRPr lang="zh-CN" altLang="en-US"/>
          </a:p>
        </p:txBody>
      </p:sp>
      <p:pic>
        <p:nvPicPr>
          <p:cNvPr id="75" name="图片 74"/>
          <p:cNvPicPr>
            <a:picLocks noChangeAspect="1"/>
          </p:cNvPicPr>
          <p:nvPr/>
        </p:nvPicPr>
        <p:blipFill rotWithShape="1">
          <a:blip r:embed="rId1" cstate="print">
            <a:extLst>
              <a:ext uri="{28A0092B-C50C-407E-A947-70E740481C1C}">
                <a14:useLocalDpi xmlns:a14="http://schemas.microsoft.com/office/drawing/2010/main" val="0"/>
              </a:ext>
            </a:extLst>
          </a:blip>
          <a:srcRect l="-1112" t="54089" r="82046" b="25369"/>
          <a:stretch>
            <a:fillRect/>
          </a:stretch>
        </p:blipFill>
        <p:spPr>
          <a:xfrm>
            <a:off x="2846839" y="3287361"/>
            <a:ext cx="578844" cy="549494"/>
          </a:xfrm>
          <a:prstGeom prst="rect">
            <a:avLst/>
          </a:prstGeom>
        </p:spPr>
      </p:pic>
      <p:pic>
        <p:nvPicPr>
          <p:cNvPr id="76" name="图片 75"/>
          <p:cNvPicPr>
            <a:picLocks noChangeAspect="1"/>
          </p:cNvPicPr>
          <p:nvPr/>
        </p:nvPicPr>
        <p:blipFill rotWithShape="1">
          <a:blip r:embed="rId1" cstate="print">
            <a:extLst>
              <a:ext uri="{28A0092B-C50C-407E-A947-70E740481C1C}">
                <a14:useLocalDpi xmlns:a14="http://schemas.microsoft.com/office/drawing/2010/main" val="0"/>
              </a:ext>
            </a:extLst>
          </a:blip>
          <a:srcRect l="80934" b="79458"/>
          <a:stretch>
            <a:fillRect/>
          </a:stretch>
        </p:blipFill>
        <p:spPr>
          <a:xfrm>
            <a:off x="2824659" y="4775194"/>
            <a:ext cx="578844" cy="549494"/>
          </a:xfrm>
          <a:prstGeom prst="rect">
            <a:avLst/>
          </a:prstGeom>
        </p:spPr>
      </p:pic>
      <p:sp>
        <p:nvSpPr>
          <p:cNvPr id="77" name="Freeform 6"/>
          <p:cNvSpPr>
            <a:spLocks noChangeAspect="1" noEditPoints="1"/>
          </p:cNvSpPr>
          <p:nvPr/>
        </p:nvSpPr>
        <p:spPr bwMode="auto">
          <a:xfrm>
            <a:off x="2295518" y="4069350"/>
            <a:ext cx="425293" cy="373749"/>
          </a:xfrm>
          <a:custGeom>
            <a:avLst/>
            <a:gdLst>
              <a:gd name="T0" fmla="*/ 400 w 400"/>
              <a:gd name="T1" fmla="*/ 352 h 352"/>
              <a:gd name="T2" fmla="*/ 394 w 400"/>
              <a:gd name="T3" fmla="*/ 268 h 352"/>
              <a:gd name="T4" fmla="*/ 342 w 400"/>
              <a:gd name="T5" fmla="*/ 236 h 352"/>
              <a:gd name="T6" fmla="*/ 303 w 400"/>
              <a:gd name="T7" fmla="*/ 191 h 352"/>
              <a:gd name="T8" fmla="*/ 316 w 400"/>
              <a:gd name="T9" fmla="*/ 157 h 352"/>
              <a:gd name="T10" fmla="*/ 327 w 400"/>
              <a:gd name="T11" fmla="*/ 134 h 352"/>
              <a:gd name="T12" fmla="*/ 322 w 400"/>
              <a:gd name="T13" fmla="*/ 122 h 352"/>
              <a:gd name="T14" fmla="*/ 325 w 400"/>
              <a:gd name="T15" fmla="*/ 98 h 352"/>
              <a:gd name="T16" fmla="*/ 278 w 400"/>
              <a:gd name="T17" fmla="*/ 51 h 352"/>
              <a:gd name="T18" fmla="*/ 230 w 400"/>
              <a:gd name="T19" fmla="*/ 98 h 352"/>
              <a:gd name="T20" fmla="*/ 233 w 400"/>
              <a:gd name="T21" fmla="*/ 122 h 352"/>
              <a:gd name="T22" fmla="*/ 229 w 400"/>
              <a:gd name="T23" fmla="*/ 134 h 352"/>
              <a:gd name="T24" fmla="*/ 240 w 400"/>
              <a:gd name="T25" fmla="*/ 157 h 352"/>
              <a:gd name="T26" fmla="*/ 253 w 400"/>
              <a:gd name="T27" fmla="*/ 191 h 352"/>
              <a:gd name="T28" fmla="*/ 236 w 400"/>
              <a:gd name="T29" fmla="*/ 224 h 352"/>
              <a:gd name="T30" fmla="*/ 310 w 400"/>
              <a:gd name="T31" fmla="*/ 292 h 352"/>
              <a:gd name="T32" fmla="*/ 310 w 400"/>
              <a:gd name="T33" fmla="*/ 352 h 352"/>
              <a:gd name="T34" fmla="*/ 400 w 400"/>
              <a:gd name="T35" fmla="*/ 352 h 352"/>
              <a:gd name="T36" fmla="*/ 204 w 400"/>
              <a:gd name="T37" fmla="*/ 247 h 352"/>
              <a:gd name="T38" fmla="*/ 152 w 400"/>
              <a:gd name="T39" fmla="*/ 187 h 352"/>
              <a:gd name="T40" fmla="*/ 169 w 400"/>
              <a:gd name="T41" fmla="*/ 142 h 352"/>
              <a:gd name="T42" fmla="*/ 184 w 400"/>
              <a:gd name="T43" fmla="*/ 111 h 352"/>
              <a:gd name="T44" fmla="*/ 179 w 400"/>
              <a:gd name="T45" fmla="*/ 95 h 352"/>
              <a:gd name="T46" fmla="*/ 183 w 400"/>
              <a:gd name="T47" fmla="*/ 63 h 352"/>
              <a:gd name="T48" fmla="*/ 119 w 400"/>
              <a:gd name="T49" fmla="*/ 0 h 352"/>
              <a:gd name="T50" fmla="*/ 55 w 400"/>
              <a:gd name="T51" fmla="*/ 63 h 352"/>
              <a:gd name="T52" fmla="*/ 59 w 400"/>
              <a:gd name="T53" fmla="*/ 95 h 352"/>
              <a:gd name="T54" fmla="*/ 53 w 400"/>
              <a:gd name="T55" fmla="*/ 111 h 352"/>
              <a:gd name="T56" fmla="*/ 68 w 400"/>
              <a:gd name="T57" fmla="*/ 142 h 352"/>
              <a:gd name="T58" fmla="*/ 86 w 400"/>
              <a:gd name="T59" fmla="*/ 187 h 352"/>
              <a:gd name="T60" fmla="*/ 33 w 400"/>
              <a:gd name="T61" fmla="*/ 247 h 352"/>
              <a:gd name="T62" fmla="*/ 0 w 400"/>
              <a:gd name="T63" fmla="*/ 279 h 352"/>
              <a:gd name="T64" fmla="*/ 0 w 400"/>
              <a:gd name="T65" fmla="*/ 352 h 352"/>
              <a:gd name="T66" fmla="*/ 278 w 400"/>
              <a:gd name="T67" fmla="*/ 352 h 352"/>
              <a:gd name="T68" fmla="*/ 278 w 400"/>
              <a:gd name="T69" fmla="*/ 297 h 352"/>
              <a:gd name="T70" fmla="*/ 204 w 400"/>
              <a:gd name="T71" fmla="*/ 247 h 3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400" h="352">
                <a:moveTo>
                  <a:pt x="400" y="352"/>
                </a:moveTo>
                <a:cubicBezTo>
                  <a:pt x="400" y="352"/>
                  <a:pt x="399" y="276"/>
                  <a:pt x="394" y="268"/>
                </a:cubicBezTo>
                <a:cubicBezTo>
                  <a:pt x="387" y="257"/>
                  <a:pt x="371" y="249"/>
                  <a:pt x="342" y="236"/>
                </a:cubicBezTo>
                <a:cubicBezTo>
                  <a:pt x="312" y="224"/>
                  <a:pt x="303" y="213"/>
                  <a:pt x="303" y="191"/>
                </a:cubicBezTo>
                <a:cubicBezTo>
                  <a:pt x="303" y="177"/>
                  <a:pt x="312" y="182"/>
                  <a:pt x="316" y="157"/>
                </a:cubicBezTo>
                <a:cubicBezTo>
                  <a:pt x="317" y="147"/>
                  <a:pt x="325" y="157"/>
                  <a:pt x="327" y="134"/>
                </a:cubicBezTo>
                <a:cubicBezTo>
                  <a:pt x="327" y="124"/>
                  <a:pt x="322" y="122"/>
                  <a:pt x="322" y="122"/>
                </a:cubicBezTo>
                <a:cubicBezTo>
                  <a:pt x="322" y="122"/>
                  <a:pt x="325" y="108"/>
                  <a:pt x="325" y="98"/>
                </a:cubicBezTo>
                <a:cubicBezTo>
                  <a:pt x="327" y="85"/>
                  <a:pt x="319" y="51"/>
                  <a:pt x="278" y="51"/>
                </a:cubicBezTo>
                <a:cubicBezTo>
                  <a:pt x="236" y="51"/>
                  <a:pt x="229" y="85"/>
                  <a:pt x="230" y="98"/>
                </a:cubicBezTo>
                <a:cubicBezTo>
                  <a:pt x="231" y="108"/>
                  <a:pt x="233" y="122"/>
                  <a:pt x="233" y="122"/>
                </a:cubicBezTo>
                <a:cubicBezTo>
                  <a:pt x="233" y="122"/>
                  <a:pt x="229" y="124"/>
                  <a:pt x="229" y="134"/>
                </a:cubicBezTo>
                <a:cubicBezTo>
                  <a:pt x="230" y="157"/>
                  <a:pt x="238" y="147"/>
                  <a:pt x="240" y="157"/>
                </a:cubicBezTo>
                <a:cubicBezTo>
                  <a:pt x="244" y="182"/>
                  <a:pt x="253" y="177"/>
                  <a:pt x="253" y="191"/>
                </a:cubicBezTo>
                <a:cubicBezTo>
                  <a:pt x="253" y="206"/>
                  <a:pt x="248" y="216"/>
                  <a:pt x="236" y="224"/>
                </a:cubicBezTo>
                <a:cubicBezTo>
                  <a:pt x="301" y="257"/>
                  <a:pt x="310" y="263"/>
                  <a:pt x="310" y="292"/>
                </a:cubicBezTo>
                <a:cubicBezTo>
                  <a:pt x="310" y="352"/>
                  <a:pt x="310" y="352"/>
                  <a:pt x="310" y="352"/>
                </a:cubicBezTo>
                <a:lnTo>
                  <a:pt x="400" y="352"/>
                </a:lnTo>
                <a:close/>
                <a:moveTo>
                  <a:pt x="204" y="247"/>
                </a:moveTo>
                <a:cubicBezTo>
                  <a:pt x="165" y="231"/>
                  <a:pt x="152" y="217"/>
                  <a:pt x="152" y="187"/>
                </a:cubicBezTo>
                <a:cubicBezTo>
                  <a:pt x="152" y="169"/>
                  <a:pt x="164" y="175"/>
                  <a:pt x="169" y="142"/>
                </a:cubicBezTo>
                <a:cubicBezTo>
                  <a:pt x="172" y="129"/>
                  <a:pt x="182" y="142"/>
                  <a:pt x="184" y="111"/>
                </a:cubicBezTo>
                <a:cubicBezTo>
                  <a:pt x="184" y="98"/>
                  <a:pt x="179" y="95"/>
                  <a:pt x="179" y="95"/>
                </a:cubicBezTo>
                <a:cubicBezTo>
                  <a:pt x="179" y="95"/>
                  <a:pt x="181" y="77"/>
                  <a:pt x="183" y="63"/>
                </a:cubicBezTo>
                <a:cubicBezTo>
                  <a:pt x="184" y="45"/>
                  <a:pt x="174" y="0"/>
                  <a:pt x="119" y="0"/>
                </a:cubicBezTo>
                <a:cubicBezTo>
                  <a:pt x="64" y="0"/>
                  <a:pt x="54" y="45"/>
                  <a:pt x="55" y="63"/>
                </a:cubicBezTo>
                <a:cubicBezTo>
                  <a:pt x="56" y="77"/>
                  <a:pt x="59" y="95"/>
                  <a:pt x="59" y="95"/>
                </a:cubicBezTo>
                <a:cubicBezTo>
                  <a:pt x="59" y="95"/>
                  <a:pt x="53" y="98"/>
                  <a:pt x="53" y="111"/>
                </a:cubicBezTo>
                <a:cubicBezTo>
                  <a:pt x="55" y="142"/>
                  <a:pt x="66" y="129"/>
                  <a:pt x="68" y="142"/>
                </a:cubicBezTo>
                <a:cubicBezTo>
                  <a:pt x="74" y="175"/>
                  <a:pt x="86" y="169"/>
                  <a:pt x="86" y="187"/>
                </a:cubicBezTo>
                <a:cubicBezTo>
                  <a:pt x="86" y="217"/>
                  <a:pt x="73" y="231"/>
                  <a:pt x="33" y="247"/>
                </a:cubicBezTo>
                <a:cubicBezTo>
                  <a:pt x="21" y="252"/>
                  <a:pt x="0" y="260"/>
                  <a:pt x="0" y="279"/>
                </a:cubicBezTo>
                <a:cubicBezTo>
                  <a:pt x="0" y="352"/>
                  <a:pt x="0" y="352"/>
                  <a:pt x="0" y="352"/>
                </a:cubicBezTo>
                <a:cubicBezTo>
                  <a:pt x="278" y="352"/>
                  <a:pt x="278" y="352"/>
                  <a:pt x="278" y="352"/>
                </a:cubicBezTo>
                <a:cubicBezTo>
                  <a:pt x="278" y="352"/>
                  <a:pt x="278" y="309"/>
                  <a:pt x="278" y="297"/>
                </a:cubicBezTo>
                <a:cubicBezTo>
                  <a:pt x="278" y="280"/>
                  <a:pt x="244" y="264"/>
                  <a:pt x="204" y="247"/>
                </a:cubicBezTo>
                <a:close/>
              </a:path>
            </a:pathLst>
          </a:custGeom>
          <a:solidFill>
            <a:schemeClr val="bg1">
              <a:lumMod val="95000"/>
            </a:schemeClr>
          </a:solidFill>
          <a:ln>
            <a:noFill/>
          </a:ln>
        </p:spPr>
        <p:txBody>
          <a:bodyPr vert="horz" wrap="square" lIns="91433" tIns="45716" rIns="91433" bIns="45716" numCol="1" anchor="t" anchorCtr="0" compatLnSpc="1"/>
          <a:lstStyle/>
          <a:p>
            <a:endParaRPr lang="en-US" dirty="0"/>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8" fill="hold" grpId="0" nodeType="afterEffect">
                                  <p:stCondLst>
                                    <p:cond delay="0"/>
                                  </p:stCondLst>
                                  <p:childTnLst>
                                    <p:set>
                                      <p:cBhvr>
                                        <p:cTn id="38" dur="1" fill="hold">
                                          <p:stCondLst>
                                            <p:cond delay="0"/>
                                          </p:stCondLst>
                                        </p:cTn>
                                        <p:tgtEl>
                                          <p:spTgt spid="58"/>
                                        </p:tgtEl>
                                        <p:attrNameLst>
                                          <p:attrName>style.visibility</p:attrName>
                                        </p:attrNameLst>
                                      </p:cBhvr>
                                      <p:to>
                                        <p:strVal val="visible"/>
                                      </p:to>
                                    </p:set>
                                    <p:anim calcmode="lin" valueType="num">
                                      <p:cBhvr additive="base">
                                        <p:cTn id="39" dur="500" fill="hold"/>
                                        <p:tgtEl>
                                          <p:spTgt spid="58"/>
                                        </p:tgtEl>
                                        <p:attrNameLst>
                                          <p:attrName>ppt_x</p:attrName>
                                        </p:attrNameLst>
                                      </p:cBhvr>
                                      <p:tavLst>
                                        <p:tav tm="0">
                                          <p:val>
                                            <p:strVal val="0-#ppt_w/2"/>
                                          </p:val>
                                        </p:tav>
                                        <p:tav tm="100000">
                                          <p:val>
                                            <p:strVal val="#ppt_x"/>
                                          </p:val>
                                        </p:tav>
                                      </p:tavLst>
                                    </p:anim>
                                    <p:anim calcmode="lin" valueType="num">
                                      <p:cBhvr additive="base">
                                        <p:cTn id="40" dur="500" fill="hold"/>
                                        <p:tgtEl>
                                          <p:spTgt spid="58"/>
                                        </p:tgtEl>
                                        <p:attrNameLst>
                                          <p:attrName>ppt_y</p:attrName>
                                        </p:attrNameLst>
                                      </p:cBhvr>
                                      <p:tavLst>
                                        <p:tav tm="0">
                                          <p:val>
                                            <p:strVal val="#ppt_y"/>
                                          </p:val>
                                        </p:tav>
                                        <p:tav tm="100000">
                                          <p:val>
                                            <p:strVal val="#ppt_y"/>
                                          </p:val>
                                        </p:tav>
                                      </p:tavLst>
                                    </p:anim>
                                  </p:childTnLst>
                                </p:cTn>
                              </p:par>
                            </p:childTnLst>
                          </p:cTn>
                        </p:par>
                        <p:par>
                          <p:cTn id="41" fill="hold">
                            <p:stCondLst>
                              <p:cond delay="500"/>
                            </p:stCondLst>
                            <p:childTnLst>
                              <p:par>
                                <p:cTn id="42" presetID="2" presetClass="entr" presetSubtype="8" fill="hold" grpId="0" nodeType="afterEffect">
                                  <p:stCondLst>
                                    <p:cond delay="0"/>
                                  </p:stCondLst>
                                  <p:childTnLst>
                                    <p:set>
                                      <p:cBhvr>
                                        <p:cTn id="43" dur="1" fill="hold">
                                          <p:stCondLst>
                                            <p:cond delay="0"/>
                                          </p:stCondLst>
                                        </p:cTn>
                                        <p:tgtEl>
                                          <p:spTgt spid="74"/>
                                        </p:tgtEl>
                                        <p:attrNameLst>
                                          <p:attrName>style.visibility</p:attrName>
                                        </p:attrNameLst>
                                      </p:cBhvr>
                                      <p:to>
                                        <p:strVal val="visible"/>
                                      </p:to>
                                    </p:set>
                                    <p:anim calcmode="lin" valueType="num">
                                      <p:cBhvr additive="base">
                                        <p:cTn id="44" dur="500" fill="hold"/>
                                        <p:tgtEl>
                                          <p:spTgt spid="74"/>
                                        </p:tgtEl>
                                        <p:attrNameLst>
                                          <p:attrName>ppt_x</p:attrName>
                                        </p:attrNameLst>
                                      </p:cBhvr>
                                      <p:tavLst>
                                        <p:tav tm="0">
                                          <p:val>
                                            <p:strVal val="0-#ppt_w/2"/>
                                          </p:val>
                                        </p:tav>
                                        <p:tav tm="100000">
                                          <p:val>
                                            <p:strVal val="#ppt_x"/>
                                          </p:val>
                                        </p:tav>
                                      </p:tavLst>
                                    </p:anim>
                                    <p:anim calcmode="lin" valueType="num">
                                      <p:cBhvr additive="base">
                                        <p:cTn id="45" dur="500" fill="hold"/>
                                        <p:tgtEl>
                                          <p:spTgt spid="74"/>
                                        </p:tgtEl>
                                        <p:attrNameLst>
                                          <p:attrName>ppt_y</p:attrName>
                                        </p:attrNameLst>
                                      </p:cBhvr>
                                      <p:tavLst>
                                        <p:tav tm="0">
                                          <p:val>
                                            <p:strVal val="#ppt_y"/>
                                          </p:val>
                                        </p:tav>
                                        <p:tav tm="100000">
                                          <p:val>
                                            <p:strVal val="#ppt_y"/>
                                          </p:val>
                                        </p:tav>
                                      </p:tavLst>
                                    </p:anim>
                                  </p:childTnLst>
                                </p:cTn>
                              </p:par>
                            </p:childTnLst>
                          </p:cTn>
                        </p:par>
                        <p:par>
                          <p:cTn id="46" fill="hold">
                            <p:stCondLst>
                              <p:cond delay="1000"/>
                            </p:stCondLst>
                            <p:childTnLst>
                              <p:par>
                                <p:cTn id="47" presetID="2" presetClass="entr" presetSubtype="8" fill="hold" nodeType="afterEffect">
                                  <p:stCondLst>
                                    <p:cond delay="0"/>
                                  </p:stCondLst>
                                  <p:childTnLst>
                                    <p:set>
                                      <p:cBhvr>
                                        <p:cTn id="48" dur="1" fill="hold">
                                          <p:stCondLst>
                                            <p:cond delay="0"/>
                                          </p:stCondLst>
                                        </p:cTn>
                                        <p:tgtEl>
                                          <p:spTgt spid="57"/>
                                        </p:tgtEl>
                                        <p:attrNameLst>
                                          <p:attrName>style.visibility</p:attrName>
                                        </p:attrNameLst>
                                      </p:cBhvr>
                                      <p:to>
                                        <p:strVal val="visible"/>
                                      </p:to>
                                    </p:set>
                                    <p:anim calcmode="lin" valueType="num">
                                      <p:cBhvr additive="base">
                                        <p:cTn id="49" dur="500" fill="hold"/>
                                        <p:tgtEl>
                                          <p:spTgt spid="57"/>
                                        </p:tgtEl>
                                        <p:attrNameLst>
                                          <p:attrName>ppt_x</p:attrName>
                                        </p:attrNameLst>
                                      </p:cBhvr>
                                      <p:tavLst>
                                        <p:tav tm="0">
                                          <p:val>
                                            <p:strVal val="0-#ppt_w/2"/>
                                          </p:val>
                                        </p:tav>
                                        <p:tav tm="100000">
                                          <p:val>
                                            <p:strVal val="#ppt_x"/>
                                          </p:val>
                                        </p:tav>
                                      </p:tavLst>
                                    </p:anim>
                                    <p:anim calcmode="lin" valueType="num">
                                      <p:cBhvr additive="base">
                                        <p:cTn id="50" dur="500" fill="hold"/>
                                        <p:tgtEl>
                                          <p:spTgt spid="57"/>
                                        </p:tgtEl>
                                        <p:attrNameLst>
                                          <p:attrName>ppt_y</p:attrName>
                                        </p:attrNameLst>
                                      </p:cBhvr>
                                      <p:tavLst>
                                        <p:tav tm="0">
                                          <p:val>
                                            <p:strVal val="#ppt_y"/>
                                          </p:val>
                                        </p:tav>
                                        <p:tav tm="100000">
                                          <p:val>
                                            <p:strVal val="#ppt_y"/>
                                          </p:val>
                                        </p:tav>
                                      </p:tavLst>
                                    </p:anim>
                                  </p:childTnLst>
                                </p:cTn>
                              </p:par>
                            </p:childTnLst>
                          </p:cTn>
                        </p:par>
                        <p:par>
                          <p:cTn id="51" fill="hold">
                            <p:stCondLst>
                              <p:cond delay="1500"/>
                            </p:stCondLst>
                            <p:childTnLst>
                              <p:par>
                                <p:cTn id="52" presetID="2" presetClass="entr" presetSubtype="8" fill="hold" grpId="0" nodeType="afterEffect">
                                  <p:stCondLst>
                                    <p:cond delay="0"/>
                                  </p:stCondLst>
                                  <p:childTnLst>
                                    <p:set>
                                      <p:cBhvr>
                                        <p:cTn id="53" dur="1" fill="hold">
                                          <p:stCondLst>
                                            <p:cond delay="0"/>
                                          </p:stCondLst>
                                        </p:cTn>
                                        <p:tgtEl>
                                          <p:spTgt spid="60"/>
                                        </p:tgtEl>
                                        <p:attrNameLst>
                                          <p:attrName>style.visibility</p:attrName>
                                        </p:attrNameLst>
                                      </p:cBhvr>
                                      <p:to>
                                        <p:strVal val="visible"/>
                                      </p:to>
                                    </p:set>
                                    <p:anim calcmode="lin" valueType="num">
                                      <p:cBhvr additive="base">
                                        <p:cTn id="54" dur="500" fill="hold"/>
                                        <p:tgtEl>
                                          <p:spTgt spid="60"/>
                                        </p:tgtEl>
                                        <p:attrNameLst>
                                          <p:attrName>ppt_x</p:attrName>
                                        </p:attrNameLst>
                                      </p:cBhvr>
                                      <p:tavLst>
                                        <p:tav tm="0">
                                          <p:val>
                                            <p:strVal val="0-#ppt_w/2"/>
                                          </p:val>
                                        </p:tav>
                                        <p:tav tm="100000">
                                          <p:val>
                                            <p:strVal val="#ppt_x"/>
                                          </p:val>
                                        </p:tav>
                                      </p:tavLst>
                                    </p:anim>
                                    <p:anim calcmode="lin" valueType="num">
                                      <p:cBhvr additive="base">
                                        <p:cTn id="55" dur="500" fill="hold"/>
                                        <p:tgtEl>
                                          <p:spTgt spid="60"/>
                                        </p:tgtEl>
                                        <p:attrNameLst>
                                          <p:attrName>ppt_y</p:attrName>
                                        </p:attrNameLst>
                                      </p:cBhvr>
                                      <p:tavLst>
                                        <p:tav tm="0">
                                          <p:val>
                                            <p:strVal val="#ppt_y"/>
                                          </p:val>
                                        </p:tav>
                                        <p:tav tm="100000">
                                          <p:val>
                                            <p:strVal val="#ppt_y"/>
                                          </p:val>
                                        </p:tav>
                                      </p:tavLst>
                                    </p:anim>
                                  </p:childTnLst>
                                </p:cTn>
                              </p:par>
                            </p:childTnLst>
                          </p:cTn>
                        </p:par>
                        <p:par>
                          <p:cTn id="56" fill="hold">
                            <p:stCondLst>
                              <p:cond delay="2000"/>
                            </p:stCondLst>
                            <p:childTnLst>
                              <p:par>
                                <p:cTn id="57" presetID="10" presetClass="entr" presetSubtype="0" fill="hold" grpId="0" nodeType="afterEffect">
                                  <p:stCondLst>
                                    <p:cond delay="0"/>
                                  </p:stCondLst>
                                  <p:childTnLst>
                                    <p:set>
                                      <p:cBhvr>
                                        <p:cTn id="58" dur="1" fill="hold">
                                          <p:stCondLst>
                                            <p:cond delay="0"/>
                                          </p:stCondLst>
                                        </p:cTn>
                                        <p:tgtEl>
                                          <p:spTgt spid="59"/>
                                        </p:tgtEl>
                                        <p:attrNameLst>
                                          <p:attrName>style.visibility</p:attrName>
                                        </p:attrNameLst>
                                      </p:cBhvr>
                                      <p:to>
                                        <p:strVal val="visible"/>
                                      </p:to>
                                    </p:set>
                                    <p:animEffect transition="in" filter="fade">
                                      <p:cBhvr>
                                        <p:cTn id="59" dur="750"/>
                                        <p:tgtEl>
                                          <p:spTgt spid="59"/>
                                        </p:tgtEl>
                                      </p:cBhvr>
                                    </p:animEffect>
                                  </p:childTnLst>
                                </p:cTn>
                              </p:par>
                            </p:childTnLst>
                          </p:cTn>
                        </p:par>
                        <p:par>
                          <p:cTn id="60" fill="hold">
                            <p:stCondLst>
                              <p:cond delay="3000"/>
                            </p:stCondLst>
                            <p:childTnLst>
                              <p:par>
                                <p:cTn id="61" presetID="2" presetClass="entr" presetSubtype="2" fill="hold" grpId="0" nodeType="afterEffect">
                                  <p:stCondLst>
                                    <p:cond delay="0"/>
                                  </p:stCondLst>
                                  <p:childTnLst>
                                    <p:set>
                                      <p:cBhvr>
                                        <p:cTn id="62" dur="1" fill="hold">
                                          <p:stCondLst>
                                            <p:cond delay="0"/>
                                          </p:stCondLst>
                                        </p:cTn>
                                        <p:tgtEl>
                                          <p:spTgt spid="73"/>
                                        </p:tgtEl>
                                        <p:attrNameLst>
                                          <p:attrName>style.visibility</p:attrName>
                                        </p:attrNameLst>
                                      </p:cBhvr>
                                      <p:to>
                                        <p:strVal val="visible"/>
                                      </p:to>
                                    </p:set>
                                    <p:anim calcmode="lin" valueType="num">
                                      <p:cBhvr additive="base">
                                        <p:cTn id="63" dur="500" fill="hold"/>
                                        <p:tgtEl>
                                          <p:spTgt spid="73"/>
                                        </p:tgtEl>
                                        <p:attrNameLst>
                                          <p:attrName>ppt_x</p:attrName>
                                        </p:attrNameLst>
                                      </p:cBhvr>
                                      <p:tavLst>
                                        <p:tav tm="0">
                                          <p:val>
                                            <p:strVal val="1+#ppt_w/2"/>
                                          </p:val>
                                        </p:tav>
                                        <p:tav tm="100000">
                                          <p:val>
                                            <p:strVal val="#ppt_x"/>
                                          </p:val>
                                        </p:tav>
                                      </p:tavLst>
                                    </p:anim>
                                    <p:anim calcmode="lin" valueType="num">
                                      <p:cBhvr additive="base">
                                        <p:cTn id="64" dur="500" fill="hold"/>
                                        <p:tgtEl>
                                          <p:spTgt spid="73"/>
                                        </p:tgtEl>
                                        <p:attrNameLst>
                                          <p:attrName>ppt_y</p:attrName>
                                        </p:attrNameLst>
                                      </p:cBhvr>
                                      <p:tavLst>
                                        <p:tav tm="0">
                                          <p:val>
                                            <p:strVal val="#ppt_y"/>
                                          </p:val>
                                        </p:tav>
                                        <p:tav tm="100000">
                                          <p:val>
                                            <p:strVal val="#ppt_y"/>
                                          </p:val>
                                        </p:tav>
                                      </p:tavLst>
                                    </p:anim>
                                  </p:childTnLst>
                                </p:cTn>
                              </p:par>
                            </p:childTnLst>
                          </p:cTn>
                        </p:par>
                        <p:par>
                          <p:cTn id="65" fill="hold">
                            <p:stCondLst>
                              <p:cond delay="3500"/>
                            </p:stCondLst>
                            <p:childTnLst>
                              <p:par>
                                <p:cTn id="66" presetID="2" presetClass="entr" presetSubtype="2" fill="hold" nodeType="afterEffect">
                                  <p:stCondLst>
                                    <p:cond delay="0"/>
                                  </p:stCondLst>
                                  <p:childTnLst>
                                    <p:set>
                                      <p:cBhvr>
                                        <p:cTn id="67" dur="1" fill="hold">
                                          <p:stCondLst>
                                            <p:cond delay="0"/>
                                          </p:stCondLst>
                                        </p:cTn>
                                        <p:tgtEl>
                                          <p:spTgt spid="75"/>
                                        </p:tgtEl>
                                        <p:attrNameLst>
                                          <p:attrName>style.visibility</p:attrName>
                                        </p:attrNameLst>
                                      </p:cBhvr>
                                      <p:to>
                                        <p:strVal val="visible"/>
                                      </p:to>
                                    </p:set>
                                    <p:anim calcmode="lin" valueType="num">
                                      <p:cBhvr additive="base">
                                        <p:cTn id="68" dur="500" fill="hold"/>
                                        <p:tgtEl>
                                          <p:spTgt spid="75"/>
                                        </p:tgtEl>
                                        <p:attrNameLst>
                                          <p:attrName>ppt_x</p:attrName>
                                        </p:attrNameLst>
                                      </p:cBhvr>
                                      <p:tavLst>
                                        <p:tav tm="0">
                                          <p:val>
                                            <p:strVal val="1+#ppt_w/2"/>
                                          </p:val>
                                        </p:tav>
                                        <p:tav tm="100000">
                                          <p:val>
                                            <p:strVal val="#ppt_x"/>
                                          </p:val>
                                        </p:tav>
                                      </p:tavLst>
                                    </p:anim>
                                    <p:anim calcmode="lin" valueType="num">
                                      <p:cBhvr additive="base">
                                        <p:cTn id="69" dur="500" fill="hold"/>
                                        <p:tgtEl>
                                          <p:spTgt spid="75"/>
                                        </p:tgtEl>
                                        <p:attrNameLst>
                                          <p:attrName>ppt_y</p:attrName>
                                        </p:attrNameLst>
                                      </p:cBhvr>
                                      <p:tavLst>
                                        <p:tav tm="0">
                                          <p:val>
                                            <p:strVal val="#ppt_y"/>
                                          </p:val>
                                        </p:tav>
                                        <p:tav tm="100000">
                                          <p:val>
                                            <p:strVal val="#ppt_y"/>
                                          </p:val>
                                        </p:tav>
                                      </p:tavLst>
                                    </p:anim>
                                  </p:childTnLst>
                                </p:cTn>
                              </p:par>
                            </p:childTnLst>
                          </p:cTn>
                        </p:par>
                        <p:par>
                          <p:cTn id="70" fill="hold">
                            <p:stCondLst>
                              <p:cond delay="4000"/>
                            </p:stCondLst>
                            <p:childTnLst>
                              <p:par>
                                <p:cTn id="71" presetID="2" presetClass="entr" presetSubtype="2" fill="hold" nodeType="afterEffect">
                                  <p:stCondLst>
                                    <p:cond delay="0"/>
                                  </p:stCondLst>
                                  <p:childTnLst>
                                    <p:set>
                                      <p:cBhvr>
                                        <p:cTn id="72" dur="1" fill="hold">
                                          <p:stCondLst>
                                            <p:cond delay="0"/>
                                          </p:stCondLst>
                                        </p:cTn>
                                        <p:tgtEl>
                                          <p:spTgt spid="61"/>
                                        </p:tgtEl>
                                        <p:attrNameLst>
                                          <p:attrName>style.visibility</p:attrName>
                                        </p:attrNameLst>
                                      </p:cBhvr>
                                      <p:to>
                                        <p:strVal val="visible"/>
                                      </p:to>
                                    </p:set>
                                    <p:anim calcmode="lin" valueType="num">
                                      <p:cBhvr additive="base">
                                        <p:cTn id="73" dur="500" fill="hold"/>
                                        <p:tgtEl>
                                          <p:spTgt spid="61"/>
                                        </p:tgtEl>
                                        <p:attrNameLst>
                                          <p:attrName>ppt_x</p:attrName>
                                        </p:attrNameLst>
                                      </p:cBhvr>
                                      <p:tavLst>
                                        <p:tav tm="0">
                                          <p:val>
                                            <p:strVal val="1+#ppt_w/2"/>
                                          </p:val>
                                        </p:tav>
                                        <p:tav tm="100000">
                                          <p:val>
                                            <p:strVal val="#ppt_x"/>
                                          </p:val>
                                        </p:tav>
                                      </p:tavLst>
                                    </p:anim>
                                    <p:anim calcmode="lin" valueType="num">
                                      <p:cBhvr additive="base">
                                        <p:cTn id="74" dur="500" fill="hold"/>
                                        <p:tgtEl>
                                          <p:spTgt spid="61"/>
                                        </p:tgtEl>
                                        <p:attrNameLst>
                                          <p:attrName>ppt_y</p:attrName>
                                        </p:attrNameLst>
                                      </p:cBhvr>
                                      <p:tavLst>
                                        <p:tav tm="0">
                                          <p:val>
                                            <p:strVal val="#ppt_y"/>
                                          </p:val>
                                        </p:tav>
                                        <p:tav tm="100000">
                                          <p:val>
                                            <p:strVal val="#ppt_y"/>
                                          </p:val>
                                        </p:tav>
                                      </p:tavLst>
                                    </p:anim>
                                  </p:childTnLst>
                                </p:cTn>
                              </p:par>
                            </p:childTnLst>
                          </p:cTn>
                        </p:par>
                        <p:par>
                          <p:cTn id="75" fill="hold">
                            <p:stCondLst>
                              <p:cond delay="4500"/>
                            </p:stCondLst>
                            <p:childTnLst>
                              <p:par>
                                <p:cTn id="76" presetID="2" presetClass="entr" presetSubtype="2" fill="hold" grpId="0" nodeType="afterEffect">
                                  <p:stCondLst>
                                    <p:cond delay="0"/>
                                  </p:stCondLst>
                                  <p:childTnLst>
                                    <p:set>
                                      <p:cBhvr>
                                        <p:cTn id="77" dur="1" fill="hold">
                                          <p:stCondLst>
                                            <p:cond delay="0"/>
                                          </p:stCondLst>
                                        </p:cTn>
                                        <p:tgtEl>
                                          <p:spTgt spid="63"/>
                                        </p:tgtEl>
                                        <p:attrNameLst>
                                          <p:attrName>style.visibility</p:attrName>
                                        </p:attrNameLst>
                                      </p:cBhvr>
                                      <p:to>
                                        <p:strVal val="visible"/>
                                      </p:to>
                                    </p:set>
                                    <p:anim calcmode="lin" valueType="num">
                                      <p:cBhvr additive="base">
                                        <p:cTn id="78" dur="500" fill="hold"/>
                                        <p:tgtEl>
                                          <p:spTgt spid="63"/>
                                        </p:tgtEl>
                                        <p:attrNameLst>
                                          <p:attrName>ppt_x</p:attrName>
                                        </p:attrNameLst>
                                      </p:cBhvr>
                                      <p:tavLst>
                                        <p:tav tm="0">
                                          <p:val>
                                            <p:strVal val="1+#ppt_w/2"/>
                                          </p:val>
                                        </p:tav>
                                        <p:tav tm="100000">
                                          <p:val>
                                            <p:strVal val="#ppt_x"/>
                                          </p:val>
                                        </p:tav>
                                      </p:tavLst>
                                    </p:anim>
                                    <p:anim calcmode="lin" valueType="num">
                                      <p:cBhvr additive="base">
                                        <p:cTn id="79" dur="500" fill="hold"/>
                                        <p:tgtEl>
                                          <p:spTgt spid="63"/>
                                        </p:tgtEl>
                                        <p:attrNameLst>
                                          <p:attrName>ppt_y</p:attrName>
                                        </p:attrNameLst>
                                      </p:cBhvr>
                                      <p:tavLst>
                                        <p:tav tm="0">
                                          <p:val>
                                            <p:strVal val="#ppt_y"/>
                                          </p:val>
                                        </p:tav>
                                        <p:tav tm="100000">
                                          <p:val>
                                            <p:strVal val="#ppt_y"/>
                                          </p:val>
                                        </p:tav>
                                      </p:tavLst>
                                    </p:anim>
                                  </p:childTnLst>
                                </p:cTn>
                              </p:par>
                            </p:childTnLst>
                          </p:cTn>
                        </p:par>
                        <p:par>
                          <p:cTn id="80" fill="hold">
                            <p:stCondLst>
                              <p:cond delay="5000"/>
                            </p:stCondLst>
                            <p:childTnLst>
                              <p:par>
                                <p:cTn id="81" presetID="10" presetClass="entr" presetSubtype="0" fill="hold" grpId="0" nodeType="afterEffect">
                                  <p:stCondLst>
                                    <p:cond delay="0"/>
                                  </p:stCondLst>
                                  <p:childTnLst>
                                    <p:set>
                                      <p:cBhvr>
                                        <p:cTn id="82" dur="1" fill="hold">
                                          <p:stCondLst>
                                            <p:cond delay="0"/>
                                          </p:stCondLst>
                                        </p:cTn>
                                        <p:tgtEl>
                                          <p:spTgt spid="62"/>
                                        </p:tgtEl>
                                        <p:attrNameLst>
                                          <p:attrName>style.visibility</p:attrName>
                                        </p:attrNameLst>
                                      </p:cBhvr>
                                      <p:to>
                                        <p:strVal val="visible"/>
                                      </p:to>
                                    </p:set>
                                    <p:animEffect transition="in" filter="fade">
                                      <p:cBhvr>
                                        <p:cTn id="83" dur="750"/>
                                        <p:tgtEl>
                                          <p:spTgt spid="62"/>
                                        </p:tgtEl>
                                      </p:cBhvr>
                                    </p:animEffect>
                                  </p:childTnLst>
                                </p:cTn>
                              </p:par>
                            </p:childTnLst>
                          </p:cTn>
                        </p:par>
                        <p:par>
                          <p:cTn id="84" fill="hold">
                            <p:stCondLst>
                              <p:cond delay="6000"/>
                            </p:stCondLst>
                            <p:childTnLst>
                              <p:par>
                                <p:cTn id="85" presetID="2" presetClass="entr" presetSubtype="8" fill="hold" grpId="0" nodeType="afterEffect">
                                  <p:stCondLst>
                                    <p:cond delay="0"/>
                                  </p:stCondLst>
                                  <p:childTnLst>
                                    <p:set>
                                      <p:cBhvr>
                                        <p:cTn id="86" dur="1" fill="hold">
                                          <p:stCondLst>
                                            <p:cond delay="0"/>
                                          </p:stCondLst>
                                        </p:cTn>
                                        <p:tgtEl>
                                          <p:spTgt spid="71"/>
                                        </p:tgtEl>
                                        <p:attrNameLst>
                                          <p:attrName>style.visibility</p:attrName>
                                        </p:attrNameLst>
                                      </p:cBhvr>
                                      <p:to>
                                        <p:strVal val="visible"/>
                                      </p:to>
                                    </p:set>
                                    <p:anim calcmode="lin" valueType="num">
                                      <p:cBhvr additive="base">
                                        <p:cTn id="87" dur="500" fill="hold"/>
                                        <p:tgtEl>
                                          <p:spTgt spid="71"/>
                                        </p:tgtEl>
                                        <p:attrNameLst>
                                          <p:attrName>ppt_x</p:attrName>
                                        </p:attrNameLst>
                                      </p:cBhvr>
                                      <p:tavLst>
                                        <p:tav tm="0">
                                          <p:val>
                                            <p:strVal val="0-#ppt_w/2"/>
                                          </p:val>
                                        </p:tav>
                                        <p:tav tm="100000">
                                          <p:val>
                                            <p:strVal val="#ppt_x"/>
                                          </p:val>
                                        </p:tav>
                                      </p:tavLst>
                                    </p:anim>
                                    <p:anim calcmode="lin" valueType="num">
                                      <p:cBhvr additive="base">
                                        <p:cTn id="88" dur="500" fill="hold"/>
                                        <p:tgtEl>
                                          <p:spTgt spid="71"/>
                                        </p:tgtEl>
                                        <p:attrNameLst>
                                          <p:attrName>ppt_y</p:attrName>
                                        </p:attrNameLst>
                                      </p:cBhvr>
                                      <p:tavLst>
                                        <p:tav tm="0">
                                          <p:val>
                                            <p:strVal val="#ppt_y"/>
                                          </p:val>
                                        </p:tav>
                                        <p:tav tm="100000">
                                          <p:val>
                                            <p:strVal val="#ppt_y"/>
                                          </p:val>
                                        </p:tav>
                                      </p:tavLst>
                                    </p:anim>
                                  </p:childTnLst>
                                </p:cTn>
                              </p:par>
                            </p:childTnLst>
                          </p:cTn>
                        </p:par>
                        <p:par>
                          <p:cTn id="89" fill="hold">
                            <p:stCondLst>
                              <p:cond delay="6500"/>
                            </p:stCondLst>
                            <p:childTnLst>
                              <p:par>
                                <p:cTn id="90" presetID="2" presetClass="entr" presetSubtype="8" fill="hold" grpId="0" nodeType="afterEffect">
                                  <p:stCondLst>
                                    <p:cond delay="0"/>
                                  </p:stCondLst>
                                  <p:childTnLst>
                                    <p:set>
                                      <p:cBhvr>
                                        <p:cTn id="91" dur="1" fill="hold">
                                          <p:stCondLst>
                                            <p:cond delay="0"/>
                                          </p:stCondLst>
                                        </p:cTn>
                                        <p:tgtEl>
                                          <p:spTgt spid="77"/>
                                        </p:tgtEl>
                                        <p:attrNameLst>
                                          <p:attrName>style.visibility</p:attrName>
                                        </p:attrNameLst>
                                      </p:cBhvr>
                                      <p:to>
                                        <p:strVal val="visible"/>
                                      </p:to>
                                    </p:set>
                                    <p:anim calcmode="lin" valueType="num">
                                      <p:cBhvr additive="base">
                                        <p:cTn id="92" dur="500" fill="hold"/>
                                        <p:tgtEl>
                                          <p:spTgt spid="77"/>
                                        </p:tgtEl>
                                        <p:attrNameLst>
                                          <p:attrName>ppt_x</p:attrName>
                                        </p:attrNameLst>
                                      </p:cBhvr>
                                      <p:tavLst>
                                        <p:tav tm="0">
                                          <p:val>
                                            <p:strVal val="0-#ppt_w/2"/>
                                          </p:val>
                                        </p:tav>
                                        <p:tav tm="100000">
                                          <p:val>
                                            <p:strVal val="#ppt_x"/>
                                          </p:val>
                                        </p:tav>
                                      </p:tavLst>
                                    </p:anim>
                                    <p:anim calcmode="lin" valueType="num">
                                      <p:cBhvr additive="base">
                                        <p:cTn id="93" dur="500" fill="hold"/>
                                        <p:tgtEl>
                                          <p:spTgt spid="77"/>
                                        </p:tgtEl>
                                        <p:attrNameLst>
                                          <p:attrName>ppt_y</p:attrName>
                                        </p:attrNameLst>
                                      </p:cBhvr>
                                      <p:tavLst>
                                        <p:tav tm="0">
                                          <p:val>
                                            <p:strVal val="#ppt_y"/>
                                          </p:val>
                                        </p:tav>
                                        <p:tav tm="100000">
                                          <p:val>
                                            <p:strVal val="#ppt_y"/>
                                          </p:val>
                                        </p:tav>
                                      </p:tavLst>
                                    </p:anim>
                                  </p:childTnLst>
                                </p:cTn>
                              </p:par>
                            </p:childTnLst>
                          </p:cTn>
                        </p:par>
                        <p:par>
                          <p:cTn id="94" fill="hold">
                            <p:stCondLst>
                              <p:cond delay="7000"/>
                            </p:stCondLst>
                            <p:childTnLst>
                              <p:par>
                                <p:cTn id="95" presetID="2" presetClass="entr" presetSubtype="8" fill="hold" nodeType="afterEffect">
                                  <p:stCondLst>
                                    <p:cond delay="0"/>
                                  </p:stCondLst>
                                  <p:childTnLst>
                                    <p:set>
                                      <p:cBhvr>
                                        <p:cTn id="96" dur="1" fill="hold">
                                          <p:stCondLst>
                                            <p:cond delay="0"/>
                                          </p:stCondLst>
                                        </p:cTn>
                                        <p:tgtEl>
                                          <p:spTgt spid="64"/>
                                        </p:tgtEl>
                                        <p:attrNameLst>
                                          <p:attrName>style.visibility</p:attrName>
                                        </p:attrNameLst>
                                      </p:cBhvr>
                                      <p:to>
                                        <p:strVal val="visible"/>
                                      </p:to>
                                    </p:set>
                                    <p:anim calcmode="lin" valueType="num">
                                      <p:cBhvr additive="base">
                                        <p:cTn id="97" dur="500" fill="hold"/>
                                        <p:tgtEl>
                                          <p:spTgt spid="64"/>
                                        </p:tgtEl>
                                        <p:attrNameLst>
                                          <p:attrName>ppt_x</p:attrName>
                                        </p:attrNameLst>
                                      </p:cBhvr>
                                      <p:tavLst>
                                        <p:tav tm="0">
                                          <p:val>
                                            <p:strVal val="0-#ppt_w/2"/>
                                          </p:val>
                                        </p:tav>
                                        <p:tav tm="100000">
                                          <p:val>
                                            <p:strVal val="#ppt_x"/>
                                          </p:val>
                                        </p:tav>
                                      </p:tavLst>
                                    </p:anim>
                                    <p:anim calcmode="lin" valueType="num">
                                      <p:cBhvr additive="base">
                                        <p:cTn id="98" dur="500" fill="hold"/>
                                        <p:tgtEl>
                                          <p:spTgt spid="64"/>
                                        </p:tgtEl>
                                        <p:attrNameLst>
                                          <p:attrName>ppt_y</p:attrName>
                                        </p:attrNameLst>
                                      </p:cBhvr>
                                      <p:tavLst>
                                        <p:tav tm="0">
                                          <p:val>
                                            <p:strVal val="#ppt_y"/>
                                          </p:val>
                                        </p:tav>
                                        <p:tav tm="100000">
                                          <p:val>
                                            <p:strVal val="#ppt_y"/>
                                          </p:val>
                                        </p:tav>
                                      </p:tavLst>
                                    </p:anim>
                                  </p:childTnLst>
                                </p:cTn>
                              </p:par>
                            </p:childTnLst>
                          </p:cTn>
                        </p:par>
                        <p:par>
                          <p:cTn id="99" fill="hold">
                            <p:stCondLst>
                              <p:cond delay="7500"/>
                            </p:stCondLst>
                            <p:childTnLst>
                              <p:par>
                                <p:cTn id="100" presetID="2" presetClass="entr" presetSubtype="8" fill="hold" grpId="0" nodeType="afterEffect">
                                  <p:stCondLst>
                                    <p:cond delay="0"/>
                                  </p:stCondLst>
                                  <p:childTnLst>
                                    <p:set>
                                      <p:cBhvr>
                                        <p:cTn id="101" dur="1" fill="hold">
                                          <p:stCondLst>
                                            <p:cond delay="0"/>
                                          </p:stCondLst>
                                        </p:cTn>
                                        <p:tgtEl>
                                          <p:spTgt spid="66"/>
                                        </p:tgtEl>
                                        <p:attrNameLst>
                                          <p:attrName>style.visibility</p:attrName>
                                        </p:attrNameLst>
                                      </p:cBhvr>
                                      <p:to>
                                        <p:strVal val="visible"/>
                                      </p:to>
                                    </p:set>
                                    <p:anim calcmode="lin" valueType="num">
                                      <p:cBhvr additive="base">
                                        <p:cTn id="102" dur="500" fill="hold"/>
                                        <p:tgtEl>
                                          <p:spTgt spid="66"/>
                                        </p:tgtEl>
                                        <p:attrNameLst>
                                          <p:attrName>ppt_x</p:attrName>
                                        </p:attrNameLst>
                                      </p:cBhvr>
                                      <p:tavLst>
                                        <p:tav tm="0">
                                          <p:val>
                                            <p:strVal val="0-#ppt_w/2"/>
                                          </p:val>
                                        </p:tav>
                                        <p:tav tm="100000">
                                          <p:val>
                                            <p:strVal val="#ppt_x"/>
                                          </p:val>
                                        </p:tav>
                                      </p:tavLst>
                                    </p:anim>
                                    <p:anim calcmode="lin" valueType="num">
                                      <p:cBhvr additive="base">
                                        <p:cTn id="103" dur="500" fill="hold"/>
                                        <p:tgtEl>
                                          <p:spTgt spid="66"/>
                                        </p:tgtEl>
                                        <p:attrNameLst>
                                          <p:attrName>ppt_y</p:attrName>
                                        </p:attrNameLst>
                                      </p:cBhvr>
                                      <p:tavLst>
                                        <p:tav tm="0">
                                          <p:val>
                                            <p:strVal val="#ppt_y"/>
                                          </p:val>
                                        </p:tav>
                                        <p:tav tm="100000">
                                          <p:val>
                                            <p:strVal val="#ppt_y"/>
                                          </p:val>
                                        </p:tav>
                                      </p:tavLst>
                                    </p:anim>
                                  </p:childTnLst>
                                </p:cTn>
                              </p:par>
                            </p:childTnLst>
                          </p:cTn>
                        </p:par>
                        <p:par>
                          <p:cTn id="104" fill="hold">
                            <p:stCondLst>
                              <p:cond delay="8000"/>
                            </p:stCondLst>
                            <p:childTnLst>
                              <p:par>
                                <p:cTn id="105" presetID="10" presetClass="entr" presetSubtype="0" fill="hold" grpId="0" nodeType="afterEffect">
                                  <p:stCondLst>
                                    <p:cond delay="0"/>
                                  </p:stCondLst>
                                  <p:childTnLst>
                                    <p:set>
                                      <p:cBhvr>
                                        <p:cTn id="106" dur="1" fill="hold">
                                          <p:stCondLst>
                                            <p:cond delay="0"/>
                                          </p:stCondLst>
                                        </p:cTn>
                                        <p:tgtEl>
                                          <p:spTgt spid="65"/>
                                        </p:tgtEl>
                                        <p:attrNameLst>
                                          <p:attrName>style.visibility</p:attrName>
                                        </p:attrNameLst>
                                      </p:cBhvr>
                                      <p:to>
                                        <p:strVal val="visible"/>
                                      </p:to>
                                    </p:set>
                                    <p:animEffect transition="in" filter="fade">
                                      <p:cBhvr>
                                        <p:cTn id="107" dur="750"/>
                                        <p:tgtEl>
                                          <p:spTgt spid="65"/>
                                        </p:tgtEl>
                                      </p:cBhvr>
                                    </p:animEffect>
                                  </p:childTnLst>
                                </p:cTn>
                              </p:par>
                            </p:childTnLst>
                          </p:cTn>
                        </p:par>
                        <p:par>
                          <p:cTn id="108" fill="hold">
                            <p:stCondLst>
                              <p:cond delay="9000"/>
                            </p:stCondLst>
                            <p:childTnLst>
                              <p:par>
                                <p:cTn id="109" presetID="2" presetClass="entr" presetSubtype="2" fill="hold" grpId="0" nodeType="afterEffect">
                                  <p:stCondLst>
                                    <p:cond delay="0"/>
                                  </p:stCondLst>
                                  <p:childTnLst>
                                    <p:set>
                                      <p:cBhvr>
                                        <p:cTn id="110" dur="1" fill="hold">
                                          <p:stCondLst>
                                            <p:cond delay="0"/>
                                          </p:stCondLst>
                                        </p:cTn>
                                        <p:tgtEl>
                                          <p:spTgt spid="72"/>
                                        </p:tgtEl>
                                        <p:attrNameLst>
                                          <p:attrName>style.visibility</p:attrName>
                                        </p:attrNameLst>
                                      </p:cBhvr>
                                      <p:to>
                                        <p:strVal val="visible"/>
                                      </p:to>
                                    </p:set>
                                    <p:anim calcmode="lin" valueType="num">
                                      <p:cBhvr additive="base">
                                        <p:cTn id="111" dur="500" fill="hold"/>
                                        <p:tgtEl>
                                          <p:spTgt spid="72"/>
                                        </p:tgtEl>
                                        <p:attrNameLst>
                                          <p:attrName>ppt_x</p:attrName>
                                        </p:attrNameLst>
                                      </p:cBhvr>
                                      <p:tavLst>
                                        <p:tav tm="0">
                                          <p:val>
                                            <p:strVal val="1+#ppt_w/2"/>
                                          </p:val>
                                        </p:tav>
                                        <p:tav tm="100000">
                                          <p:val>
                                            <p:strVal val="#ppt_x"/>
                                          </p:val>
                                        </p:tav>
                                      </p:tavLst>
                                    </p:anim>
                                    <p:anim calcmode="lin" valueType="num">
                                      <p:cBhvr additive="base">
                                        <p:cTn id="112" dur="500" fill="hold"/>
                                        <p:tgtEl>
                                          <p:spTgt spid="72"/>
                                        </p:tgtEl>
                                        <p:attrNameLst>
                                          <p:attrName>ppt_y</p:attrName>
                                        </p:attrNameLst>
                                      </p:cBhvr>
                                      <p:tavLst>
                                        <p:tav tm="0">
                                          <p:val>
                                            <p:strVal val="#ppt_y"/>
                                          </p:val>
                                        </p:tav>
                                        <p:tav tm="100000">
                                          <p:val>
                                            <p:strVal val="#ppt_y"/>
                                          </p:val>
                                        </p:tav>
                                      </p:tavLst>
                                    </p:anim>
                                  </p:childTnLst>
                                </p:cTn>
                              </p:par>
                            </p:childTnLst>
                          </p:cTn>
                        </p:par>
                        <p:par>
                          <p:cTn id="113" fill="hold">
                            <p:stCondLst>
                              <p:cond delay="9500"/>
                            </p:stCondLst>
                            <p:childTnLst>
                              <p:par>
                                <p:cTn id="114" presetID="2" presetClass="entr" presetSubtype="2" fill="hold" nodeType="afterEffect">
                                  <p:stCondLst>
                                    <p:cond delay="0"/>
                                  </p:stCondLst>
                                  <p:childTnLst>
                                    <p:set>
                                      <p:cBhvr>
                                        <p:cTn id="115" dur="1" fill="hold">
                                          <p:stCondLst>
                                            <p:cond delay="0"/>
                                          </p:stCondLst>
                                        </p:cTn>
                                        <p:tgtEl>
                                          <p:spTgt spid="76"/>
                                        </p:tgtEl>
                                        <p:attrNameLst>
                                          <p:attrName>style.visibility</p:attrName>
                                        </p:attrNameLst>
                                      </p:cBhvr>
                                      <p:to>
                                        <p:strVal val="visible"/>
                                      </p:to>
                                    </p:set>
                                    <p:anim calcmode="lin" valueType="num">
                                      <p:cBhvr additive="base">
                                        <p:cTn id="116" dur="500" fill="hold"/>
                                        <p:tgtEl>
                                          <p:spTgt spid="76"/>
                                        </p:tgtEl>
                                        <p:attrNameLst>
                                          <p:attrName>ppt_x</p:attrName>
                                        </p:attrNameLst>
                                      </p:cBhvr>
                                      <p:tavLst>
                                        <p:tav tm="0">
                                          <p:val>
                                            <p:strVal val="1+#ppt_w/2"/>
                                          </p:val>
                                        </p:tav>
                                        <p:tav tm="100000">
                                          <p:val>
                                            <p:strVal val="#ppt_x"/>
                                          </p:val>
                                        </p:tav>
                                      </p:tavLst>
                                    </p:anim>
                                    <p:anim calcmode="lin" valueType="num">
                                      <p:cBhvr additive="base">
                                        <p:cTn id="117" dur="500" fill="hold"/>
                                        <p:tgtEl>
                                          <p:spTgt spid="76"/>
                                        </p:tgtEl>
                                        <p:attrNameLst>
                                          <p:attrName>ppt_y</p:attrName>
                                        </p:attrNameLst>
                                      </p:cBhvr>
                                      <p:tavLst>
                                        <p:tav tm="0">
                                          <p:val>
                                            <p:strVal val="#ppt_y"/>
                                          </p:val>
                                        </p:tav>
                                        <p:tav tm="100000">
                                          <p:val>
                                            <p:strVal val="#ppt_y"/>
                                          </p:val>
                                        </p:tav>
                                      </p:tavLst>
                                    </p:anim>
                                  </p:childTnLst>
                                </p:cTn>
                              </p:par>
                            </p:childTnLst>
                          </p:cTn>
                        </p:par>
                        <p:par>
                          <p:cTn id="118" fill="hold">
                            <p:stCondLst>
                              <p:cond delay="10000"/>
                            </p:stCondLst>
                            <p:childTnLst>
                              <p:par>
                                <p:cTn id="119" presetID="2" presetClass="entr" presetSubtype="2" fill="hold" nodeType="afterEffect">
                                  <p:stCondLst>
                                    <p:cond delay="0"/>
                                  </p:stCondLst>
                                  <p:childTnLst>
                                    <p:set>
                                      <p:cBhvr>
                                        <p:cTn id="120" dur="1" fill="hold">
                                          <p:stCondLst>
                                            <p:cond delay="0"/>
                                          </p:stCondLst>
                                        </p:cTn>
                                        <p:tgtEl>
                                          <p:spTgt spid="67"/>
                                        </p:tgtEl>
                                        <p:attrNameLst>
                                          <p:attrName>style.visibility</p:attrName>
                                        </p:attrNameLst>
                                      </p:cBhvr>
                                      <p:to>
                                        <p:strVal val="visible"/>
                                      </p:to>
                                    </p:set>
                                    <p:anim calcmode="lin" valueType="num">
                                      <p:cBhvr additive="base">
                                        <p:cTn id="121" dur="500" fill="hold"/>
                                        <p:tgtEl>
                                          <p:spTgt spid="67"/>
                                        </p:tgtEl>
                                        <p:attrNameLst>
                                          <p:attrName>ppt_x</p:attrName>
                                        </p:attrNameLst>
                                      </p:cBhvr>
                                      <p:tavLst>
                                        <p:tav tm="0">
                                          <p:val>
                                            <p:strVal val="1+#ppt_w/2"/>
                                          </p:val>
                                        </p:tav>
                                        <p:tav tm="100000">
                                          <p:val>
                                            <p:strVal val="#ppt_x"/>
                                          </p:val>
                                        </p:tav>
                                      </p:tavLst>
                                    </p:anim>
                                    <p:anim calcmode="lin" valueType="num">
                                      <p:cBhvr additive="base">
                                        <p:cTn id="122" dur="500" fill="hold"/>
                                        <p:tgtEl>
                                          <p:spTgt spid="67"/>
                                        </p:tgtEl>
                                        <p:attrNameLst>
                                          <p:attrName>ppt_y</p:attrName>
                                        </p:attrNameLst>
                                      </p:cBhvr>
                                      <p:tavLst>
                                        <p:tav tm="0">
                                          <p:val>
                                            <p:strVal val="#ppt_y"/>
                                          </p:val>
                                        </p:tav>
                                        <p:tav tm="100000">
                                          <p:val>
                                            <p:strVal val="#ppt_y"/>
                                          </p:val>
                                        </p:tav>
                                      </p:tavLst>
                                    </p:anim>
                                  </p:childTnLst>
                                </p:cTn>
                              </p:par>
                            </p:childTnLst>
                          </p:cTn>
                        </p:par>
                        <p:par>
                          <p:cTn id="123" fill="hold">
                            <p:stCondLst>
                              <p:cond delay="10500"/>
                            </p:stCondLst>
                            <p:childTnLst>
                              <p:par>
                                <p:cTn id="124" presetID="2" presetClass="entr" presetSubtype="2" fill="hold" grpId="0" nodeType="afterEffect">
                                  <p:stCondLst>
                                    <p:cond delay="0"/>
                                  </p:stCondLst>
                                  <p:childTnLst>
                                    <p:set>
                                      <p:cBhvr>
                                        <p:cTn id="125" dur="1" fill="hold">
                                          <p:stCondLst>
                                            <p:cond delay="0"/>
                                          </p:stCondLst>
                                        </p:cTn>
                                        <p:tgtEl>
                                          <p:spTgt spid="70"/>
                                        </p:tgtEl>
                                        <p:attrNameLst>
                                          <p:attrName>style.visibility</p:attrName>
                                        </p:attrNameLst>
                                      </p:cBhvr>
                                      <p:to>
                                        <p:strVal val="visible"/>
                                      </p:to>
                                    </p:set>
                                    <p:anim calcmode="lin" valueType="num">
                                      <p:cBhvr additive="base">
                                        <p:cTn id="126" dur="500" fill="hold"/>
                                        <p:tgtEl>
                                          <p:spTgt spid="70"/>
                                        </p:tgtEl>
                                        <p:attrNameLst>
                                          <p:attrName>ppt_x</p:attrName>
                                        </p:attrNameLst>
                                      </p:cBhvr>
                                      <p:tavLst>
                                        <p:tav tm="0">
                                          <p:val>
                                            <p:strVal val="1+#ppt_w/2"/>
                                          </p:val>
                                        </p:tav>
                                        <p:tav tm="100000">
                                          <p:val>
                                            <p:strVal val="#ppt_x"/>
                                          </p:val>
                                        </p:tav>
                                      </p:tavLst>
                                    </p:anim>
                                    <p:anim calcmode="lin" valueType="num">
                                      <p:cBhvr additive="base">
                                        <p:cTn id="127" dur="500" fill="hold"/>
                                        <p:tgtEl>
                                          <p:spTgt spid="70"/>
                                        </p:tgtEl>
                                        <p:attrNameLst>
                                          <p:attrName>ppt_y</p:attrName>
                                        </p:attrNameLst>
                                      </p:cBhvr>
                                      <p:tavLst>
                                        <p:tav tm="0">
                                          <p:val>
                                            <p:strVal val="#ppt_y"/>
                                          </p:val>
                                        </p:tav>
                                        <p:tav tm="100000">
                                          <p:val>
                                            <p:strVal val="#ppt_y"/>
                                          </p:val>
                                        </p:tav>
                                      </p:tavLst>
                                    </p:anim>
                                  </p:childTnLst>
                                </p:cTn>
                              </p:par>
                            </p:childTnLst>
                          </p:cTn>
                        </p:par>
                        <p:par>
                          <p:cTn id="128" fill="hold">
                            <p:stCondLst>
                              <p:cond delay="11000"/>
                            </p:stCondLst>
                            <p:childTnLst>
                              <p:par>
                                <p:cTn id="129" presetID="10" presetClass="entr" presetSubtype="0" fill="hold" grpId="0" nodeType="afterEffect">
                                  <p:stCondLst>
                                    <p:cond delay="0"/>
                                  </p:stCondLst>
                                  <p:childTnLst>
                                    <p:set>
                                      <p:cBhvr>
                                        <p:cTn id="130" dur="1" fill="hold">
                                          <p:stCondLst>
                                            <p:cond delay="0"/>
                                          </p:stCondLst>
                                        </p:cTn>
                                        <p:tgtEl>
                                          <p:spTgt spid="69"/>
                                        </p:tgtEl>
                                        <p:attrNameLst>
                                          <p:attrName>style.visibility</p:attrName>
                                        </p:attrNameLst>
                                      </p:cBhvr>
                                      <p:to>
                                        <p:strVal val="visible"/>
                                      </p:to>
                                    </p:set>
                                    <p:animEffect transition="in" filter="fade">
                                      <p:cBhvr>
                                        <p:cTn id="131" dur="750"/>
                                        <p:tgtEl>
                                          <p:spTgt spid="6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58" grpId="0" animBg="1"/>
      <p:bldP spid="59" grpId="0"/>
      <p:bldP spid="60" grpId="0"/>
      <p:bldP spid="62" grpId="0"/>
      <p:bldP spid="63" grpId="0"/>
      <p:bldP spid="65" grpId="0"/>
      <p:bldP spid="66" grpId="0"/>
      <p:bldP spid="69" grpId="0"/>
      <p:bldP spid="70" grpId="0"/>
      <p:bldP spid="71" grpId="0" animBg="1"/>
      <p:bldP spid="72" grpId="0" animBg="1"/>
      <p:bldP spid="73" grpId="0" animBg="1"/>
      <p:bldP spid="74" grpId="0" animBg="1"/>
      <p:bldP spid="7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21" name="矩形 20"/>
          <p:cNvSpPr/>
          <p:nvPr/>
        </p:nvSpPr>
        <p:spPr>
          <a:xfrm>
            <a:off x="2209155" y="2493941"/>
            <a:ext cx="1368152" cy="1368152"/>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9"/>
          <p:cNvSpPr txBox="1"/>
          <p:nvPr/>
        </p:nvSpPr>
        <p:spPr>
          <a:xfrm>
            <a:off x="2209155" y="3983249"/>
            <a:ext cx="1368152" cy="346249"/>
          </a:xfrm>
          <a:prstGeom prst="rect">
            <a:avLst/>
          </a:prstGeom>
          <a:noFill/>
        </p:spPr>
        <p:txBody>
          <a:bodyPr wrap="square" lIns="68580" tIns="34290" rIns="68580" bIns="34290" rtlCol="0">
            <a:spAutoFit/>
          </a:bodyPr>
          <a:lstStyle/>
          <a:p>
            <a:pPr marL="0" lvl="1" algn="ctr"/>
            <a:r>
              <a:rPr lang="zh-CN" altLang="en-US" b="1" dirty="0">
                <a:solidFill>
                  <a:srgbClr val="0170C1"/>
                </a:solidFill>
                <a:latin typeface="微软雅黑" panose="020B0503020204020204" pitchFamily="34" charset="-122"/>
                <a:ea typeface="微软雅黑" panose="020B0503020204020204" pitchFamily="34" charset="-122"/>
              </a:rPr>
              <a:t>代用名</a:t>
            </a:r>
            <a:endParaRPr lang="zh-CN" altLang="en-US" b="1" dirty="0">
              <a:solidFill>
                <a:srgbClr val="0170C1"/>
              </a:solidFill>
              <a:latin typeface="微软雅黑" panose="020B0503020204020204" pitchFamily="34" charset="-122"/>
              <a:ea typeface="微软雅黑" panose="020B0503020204020204" pitchFamily="34" charset="-122"/>
            </a:endParaRPr>
          </a:p>
        </p:txBody>
      </p:sp>
      <p:sp>
        <p:nvSpPr>
          <p:cNvPr id="23" name="文本框 9"/>
          <p:cNvSpPr txBox="1"/>
          <p:nvPr/>
        </p:nvSpPr>
        <p:spPr>
          <a:xfrm>
            <a:off x="2209155" y="4271281"/>
            <a:ext cx="1368152" cy="253916"/>
          </a:xfrm>
          <a:prstGeom prst="rect">
            <a:avLst/>
          </a:prstGeom>
          <a:noFill/>
        </p:spPr>
        <p:txBody>
          <a:bodyPr wrap="square" lIns="68580" tIns="34290" rIns="68580" bIns="34290" rtlCol="0">
            <a:spAutoFit/>
          </a:bodyPr>
          <a:lstStyle/>
          <a:p>
            <a:pPr marL="0" lvl="1" algn="ctr"/>
            <a:r>
              <a:rPr lang="zh-CN" altLang="en-US" sz="1200" dirty="0" smtClean="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4" name="文本框 9"/>
          <p:cNvSpPr txBox="1"/>
          <p:nvPr/>
        </p:nvSpPr>
        <p:spPr>
          <a:xfrm>
            <a:off x="2137147" y="4631321"/>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5" name="矩形 24"/>
          <p:cNvSpPr/>
          <p:nvPr/>
        </p:nvSpPr>
        <p:spPr>
          <a:xfrm>
            <a:off x="4297387" y="2493941"/>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9"/>
          <p:cNvSpPr txBox="1"/>
          <p:nvPr/>
        </p:nvSpPr>
        <p:spPr>
          <a:xfrm>
            <a:off x="4297387" y="3983249"/>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38" name="文本框 9"/>
          <p:cNvSpPr txBox="1"/>
          <p:nvPr/>
        </p:nvSpPr>
        <p:spPr>
          <a:xfrm>
            <a:off x="4297387" y="4271281"/>
            <a:ext cx="1368152" cy="253916"/>
          </a:xfrm>
          <a:prstGeom prst="rect">
            <a:avLst/>
          </a:prstGeom>
          <a:noFill/>
        </p:spPr>
        <p:txBody>
          <a:bodyPr wrap="square" lIns="68580" tIns="34290" rIns="68580" bIns="34290" rtlCol="0">
            <a:spAutoFit/>
          </a:bodyPr>
          <a:lstStyle/>
          <a:p>
            <a:pPr marL="0" lvl="1" algn="ctr"/>
            <a:r>
              <a:rPr lang="zh-CN" altLang="en-US" sz="1200" dirty="0" smtClean="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9" name="文本框 9"/>
          <p:cNvSpPr txBox="1"/>
          <p:nvPr/>
        </p:nvSpPr>
        <p:spPr>
          <a:xfrm>
            <a:off x="4225379" y="4631321"/>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0" name="矩形 39"/>
          <p:cNvSpPr/>
          <p:nvPr/>
        </p:nvSpPr>
        <p:spPr>
          <a:xfrm>
            <a:off x="6457627" y="2493941"/>
            <a:ext cx="1368152" cy="1368152"/>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文本框 9"/>
          <p:cNvSpPr txBox="1"/>
          <p:nvPr/>
        </p:nvSpPr>
        <p:spPr>
          <a:xfrm>
            <a:off x="6457627" y="3983249"/>
            <a:ext cx="1368152" cy="346249"/>
          </a:xfrm>
          <a:prstGeom prst="rect">
            <a:avLst/>
          </a:prstGeom>
          <a:noFill/>
        </p:spPr>
        <p:txBody>
          <a:bodyPr wrap="square" lIns="68580" tIns="34290" rIns="68580" bIns="34290" rtlCol="0">
            <a:spAutoFit/>
          </a:bodyPr>
          <a:lstStyle/>
          <a:p>
            <a:pPr marL="0" lvl="1" algn="ctr"/>
            <a:r>
              <a:rPr lang="zh-CN" altLang="en-US" b="1" dirty="0">
                <a:solidFill>
                  <a:srgbClr val="0170C1"/>
                </a:solidFill>
                <a:latin typeface="微软雅黑" panose="020B0503020204020204" pitchFamily="34" charset="-122"/>
                <a:ea typeface="微软雅黑" panose="020B0503020204020204" pitchFamily="34" charset="-122"/>
              </a:rPr>
              <a:t>代用名</a:t>
            </a:r>
            <a:endParaRPr lang="zh-CN" altLang="en-US" b="1" dirty="0">
              <a:solidFill>
                <a:srgbClr val="0170C1"/>
              </a:solidFill>
              <a:latin typeface="微软雅黑" panose="020B0503020204020204" pitchFamily="34" charset="-122"/>
              <a:ea typeface="微软雅黑" panose="020B0503020204020204" pitchFamily="34" charset="-122"/>
            </a:endParaRPr>
          </a:p>
        </p:txBody>
      </p:sp>
      <p:sp>
        <p:nvSpPr>
          <p:cNvPr id="42" name="文本框 9"/>
          <p:cNvSpPr txBox="1"/>
          <p:nvPr/>
        </p:nvSpPr>
        <p:spPr>
          <a:xfrm>
            <a:off x="6457627" y="4271281"/>
            <a:ext cx="1368152" cy="253916"/>
          </a:xfrm>
          <a:prstGeom prst="rect">
            <a:avLst/>
          </a:prstGeom>
          <a:noFill/>
        </p:spPr>
        <p:txBody>
          <a:bodyPr wrap="square" lIns="68580" tIns="34290" rIns="68580" bIns="34290" rtlCol="0">
            <a:spAutoFit/>
          </a:bodyPr>
          <a:lstStyle/>
          <a:p>
            <a:pPr marL="0" lvl="1" algn="ctr"/>
            <a:r>
              <a:rPr lang="zh-CN" altLang="en-US" sz="1200" dirty="0" smtClean="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3" name="文本框 9"/>
          <p:cNvSpPr txBox="1"/>
          <p:nvPr/>
        </p:nvSpPr>
        <p:spPr>
          <a:xfrm>
            <a:off x="6385619" y="4631321"/>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矩形 43"/>
          <p:cNvSpPr/>
          <p:nvPr/>
        </p:nvSpPr>
        <p:spPr>
          <a:xfrm>
            <a:off x="8545859" y="2493941"/>
            <a:ext cx="1368152" cy="136815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文本框 9"/>
          <p:cNvSpPr txBox="1"/>
          <p:nvPr/>
        </p:nvSpPr>
        <p:spPr>
          <a:xfrm>
            <a:off x="8545859" y="3983249"/>
            <a:ext cx="1368152" cy="346249"/>
          </a:xfrm>
          <a:prstGeom prst="rect">
            <a:avLst/>
          </a:prstGeom>
          <a:noFill/>
        </p:spPr>
        <p:txBody>
          <a:bodyPr wrap="square" lIns="68580" tIns="34290" rIns="68580" bIns="34290" rtlCol="0">
            <a:spAutoFit/>
          </a:bodyPr>
          <a:lstStyle/>
          <a:p>
            <a:pPr marL="0" lvl="1" algn="ctr"/>
            <a:r>
              <a:rPr lang="zh-CN" altLang="en-US" b="1" dirty="0">
                <a:solidFill>
                  <a:srgbClr val="00B0F0"/>
                </a:solidFill>
                <a:latin typeface="微软雅黑" panose="020B0503020204020204" pitchFamily="34" charset="-122"/>
                <a:ea typeface="微软雅黑" panose="020B0503020204020204" pitchFamily="34" charset="-122"/>
              </a:rPr>
              <a:t>代用名</a:t>
            </a:r>
            <a:endParaRPr lang="zh-CN" altLang="en-US" b="1" dirty="0">
              <a:solidFill>
                <a:srgbClr val="00B0F0"/>
              </a:solidFill>
              <a:latin typeface="微软雅黑" panose="020B0503020204020204" pitchFamily="34" charset="-122"/>
              <a:ea typeface="微软雅黑" panose="020B0503020204020204" pitchFamily="34" charset="-122"/>
            </a:endParaRPr>
          </a:p>
        </p:txBody>
      </p:sp>
      <p:sp>
        <p:nvSpPr>
          <p:cNvPr id="46" name="文本框 9"/>
          <p:cNvSpPr txBox="1"/>
          <p:nvPr/>
        </p:nvSpPr>
        <p:spPr>
          <a:xfrm>
            <a:off x="8545859" y="4271281"/>
            <a:ext cx="1368152" cy="253916"/>
          </a:xfrm>
          <a:prstGeom prst="rect">
            <a:avLst/>
          </a:prstGeom>
          <a:noFill/>
        </p:spPr>
        <p:txBody>
          <a:bodyPr wrap="square" lIns="68580" tIns="34290" rIns="68580" bIns="34290" rtlCol="0">
            <a:spAutoFit/>
          </a:bodyPr>
          <a:lstStyle/>
          <a:p>
            <a:pPr marL="0" lvl="1" algn="ctr"/>
            <a:r>
              <a:rPr lang="zh-CN" altLang="en-US" sz="1200" dirty="0" smtClean="0">
                <a:solidFill>
                  <a:schemeClr val="bg1">
                    <a:lumMod val="50000"/>
                  </a:schemeClr>
                </a:solidFill>
                <a:latin typeface="微软雅黑" panose="020B0503020204020204" pitchFamily="34" charset="-122"/>
                <a:ea typeface="微软雅黑" panose="020B0503020204020204" pitchFamily="34" charset="-122"/>
              </a:rPr>
              <a:t>职位名称</a:t>
            </a:r>
            <a:endParaRPr lang="zh-CN" altLang="en-US" sz="12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47" name="文本框 9"/>
          <p:cNvSpPr txBox="1"/>
          <p:nvPr/>
        </p:nvSpPr>
        <p:spPr>
          <a:xfrm>
            <a:off x="8473851" y="4631321"/>
            <a:ext cx="1656184" cy="1103379"/>
          </a:xfrm>
          <a:prstGeom prst="rect">
            <a:avLst/>
          </a:prstGeom>
          <a:noFill/>
        </p:spPr>
        <p:txBody>
          <a:bodyPr wrap="square" lIns="68580" tIns="34290" rIns="68580" bIns="34290" rtlCol="0">
            <a:spAutoFit/>
          </a:bodyPr>
          <a:lstStyle/>
          <a:p>
            <a:pPr>
              <a:lnSpc>
                <a:spcPct val="120000"/>
              </a:lnSpc>
              <a:spcBef>
                <a:spcPct val="0"/>
              </a:spcBef>
              <a:buNone/>
            </a:pP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在此录入上述图表的描述说明，在此录入上述图表的描述说明。</a:t>
            </a:r>
            <a:endParaRPr lang="zh-CN" altLang="en-US" sz="1400" dirty="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8"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additive="base">
                                        <p:cTn id="39" dur="500" fill="hold"/>
                                        <p:tgtEl>
                                          <p:spTgt spid="21"/>
                                        </p:tgtEl>
                                        <p:attrNameLst>
                                          <p:attrName>ppt_x</p:attrName>
                                        </p:attrNameLst>
                                      </p:cBhvr>
                                      <p:tavLst>
                                        <p:tav tm="0">
                                          <p:val>
                                            <p:strVal val="0-#ppt_w/2"/>
                                          </p:val>
                                        </p:tav>
                                        <p:tav tm="100000">
                                          <p:val>
                                            <p:strVal val="#ppt_x"/>
                                          </p:val>
                                        </p:tav>
                                      </p:tavLst>
                                    </p:anim>
                                    <p:anim calcmode="lin" valueType="num">
                                      <p:cBhvr additive="base">
                                        <p:cTn id="40" dur="500" fill="hold"/>
                                        <p:tgtEl>
                                          <p:spTgt spid="21"/>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0-#ppt_w/2"/>
                                          </p:val>
                                        </p:tav>
                                        <p:tav tm="100000">
                                          <p:val>
                                            <p:strVal val="#ppt_x"/>
                                          </p:val>
                                        </p:tav>
                                      </p:tavLst>
                                    </p:anim>
                                    <p:anim calcmode="lin" valueType="num">
                                      <p:cBhvr additive="base">
                                        <p:cTn id="44" dur="500" fill="hold"/>
                                        <p:tgtEl>
                                          <p:spTgt spid="22"/>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0-#ppt_w/2"/>
                                          </p:val>
                                        </p:tav>
                                        <p:tav tm="100000">
                                          <p:val>
                                            <p:strVal val="#ppt_x"/>
                                          </p:val>
                                        </p:tav>
                                      </p:tavLst>
                                    </p:anim>
                                    <p:anim calcmode="lin" valueType="num">
                                      <p:cBhvr additive="base">
                                        <p:cTn id="48" dur="500" fill="hold"/>
                                        <p:tgtEl>
                                          <p:spTgt spid="23"/>
                                        </p:tgtEl>
                                        <p:attrNameLst>
                                          <p:attrName>ppt_y</p:attrName>
                                        </p:attrNameLst>
                                      </p:cBhvr>
                                      <p:tavLst>
                                        <p:tav tm="0">
                                          <p:val>
                                            <p:strVal val="#ppt_y"/>
                                          </p:val>
                                        </p:tav>
                                        <p:tav tm="100000">
                                          <p:val>
                                            <p:strVal val="#ppt_y"/>
                                          </p:val>
                                        </p:tav>
                                      </p:tavLst>
                                    </p:anim>
                                  </p:childTnLst>
                                </p:cTn>
                              </p:par>
                              <p:par>
                                <p:cTn id="49" presetID="2" presetClass="entr" presetSubtype="8" fill="hold" grpId="0" nodeType="withEffect">
                                  <p:stCondLst>
                                    <p:cond delay="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0-#ppt_w/2"/>
                                          </p:val>
                                        </p:tav>
                                        <p:tav tm="100000">
                                          <p:val>
                                            <p:strVal val="#ppt_x"/>
                                          </p:val>
                                        </p:tav>
                                      </p:tavLst>
                                    </p:anim>
                                    <p:anim calcmode="lin" valueType="num">
                                      <p:cBhvr additive="base">
                                        <p:cTn id="52" dur="500" fill="hold"/>
                                        <p:tgtEl>
                                          <p:spTgt spid="24"/>
                                        </p:tgtEl>
                                        <p:attrNameLst>
                                          <p:attrName>ppt_y</p:attrName>
                                        </p:attrNameLst>
                                      </p:cBhvr>
                                      <p:tavLst>
                                        <p:tav tm="0">
                                          <p:val>
                                            <p:strVal val="#ppt_y"/>
                                          </p:val>
                                        </p:tav>
                                        <p:tav tm="100000">
                                          <p:val>
                                            <p:strVal val="#ppt_y"/>
                                          </p:val>
                                        </p:tav>
                                      </p:tavLst>
                                    </p:anim>
                                  </p:childTnLst>
                                </p:cTn>
                              </p:par>
                            </p:childTnLst>
                          </p:cTn>
                        </p:par>
                        <p:par>
                          <p:cTn id="53" fill="hold">
                            <p:stCondLst>
                              <p:cond delay="500"/>
                            </p:stCondLst>
                            <p:childTnLst>
                              <p:par>
                                <p:cTn id="54" presetID="2" presetClass="entr" presetSubtype="8" fill="hold" grpId="0" nodeType="after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additive="base">
                                        <p:cTn id="56" dur="500" fill="hold"/>
                                        <p:tgtEl>
                                          <p:spTgt spid="25"/>
                                        </p:tgtEl>
                                        <p:attrNameLst>
                                          <p:attrName>ppt_x</p:attrName>
                                        </p:attrNameLst>
                                      </p:cBhvr>
                                      <p:tavLst>
                                        <p:tav tm="0">
                                          <p:val>
                                            <p:strVal val="0-#ppt_w/2"/>
                                          </p:val>
                                        </p:tav>
                                        <p:tav tm="100000">
                                          <p:val>
                                            <p:strVal val="#ppt_x"/>
                                          </p:val>
                                        </p:tav>
                                      </p:tavLst>
                                    </p:anim>
                                    <p:anim calcmode="lin" valueType="num">
                                      <p:cBhvr additive="base">
                                        <p:cTn id="57" dur="500" fill="hold"/>
                                        <p:tgtEl>
                                          <p:spTgt spid="25"/>
                                        </p:tgtEl>
                                        <p:attrNameLst>
                                          <p:attrName>ppt_y</p:attrName>
                                        </p:attrNameLst>
                                      </p:cBhvr>
                                      <p:tavLst>
                                        <p:tav tm="0">
                                          <p:val>
                                            <p:strVal val="#ppt_y"/>
                                          </p:val>
                                        </p:tav>
                                        <p:tav tm="100000">
                                          <p:val>
                                            <p:strVal val="#ppt_y"/>
                                          </p:val>
                                        </p:tav>
                                      </p:tavLst>
                                    </p:anim>
                                  </p:childTnLst>
                                </p:cTn>
                              </p:par>
                              <p:par>
                                <p:cTn id="58" presetID="2" presetClass="entr" presetSubtype="8" fill="hold" grpId="0" nodeType="withEffect">
                                  <p:stCondLst>
                                    <p:cond delay="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0-#ppt_w/2"/>
                                          </p:val>
                                        </p:tav>
                                        <p:tav tm="100000">
                                          <p:val>
                                            <p:strVal val="#ppt_x"/>
                                          </p:val>
                                        </p:tav>
                                      </p:tavLst>
                                    </p:anim>
                                    <p:anim calcmode="lin" valueType="num">
                                      <p:cBhvr additive="base">
                                        <p:cTn id="61" dur="500" fill="hold"/>
                                        <p:tgtEl>
                                          <p:spTgt spid="26"/>
                                        </p:tgtEl>
                                        <p:attrNameLst>
                                          <p:attrName>ppt_y</p:attrName>
                                        </p:attrNameLst>
                                      </p:cBhvr>
                                      <p:tavLst>
                                        <p:tav tm="0">
                                          <p:val>
                                            <p:strVal val="#ppt_y"/>
                                          </p:val>
                                        </p:tav>
                                        <p:tav tm="100000">
                                          <p:val>
                                            <p:strVal val="#ppt_y"/>
                                          </p:val>
                                        </p:tav>
                                      </p:tavLst>
                                    </p:anim>
                                  </p:childTnLst>
                                </p:cTn>
                              </p:par>
                              <p:par>
                                <p:cTn id="62" presetID="2" presetClass="entr" presetSubtype="8" fill="hold" grpId="0" nodeType="withEffect">
                                  <p:stCondLst>
                                    <p:cond delay="0"/>
                                  </p:stCondLst>
                                  <p:childTnLst>
                                    <p:set>
                                      <p:cBhvr>
                                        <p:cTn id="63" dur="1" fill="hold">
                                          <p:stCondLst>
                                            <p:cond delay="0"/>
                                          </p:stCondLst>
                                        </p:cTn>
                                        <p:tgtEl>
                                          <p:spTgt spid="38"/>
                                        </p:tgtEl>
                                        <p:attrNameLst>
                                          <p:attrName>style.visibility</p:attrName>
                                        </p:attrNameLst>
                                      </p:cBhvr>
                                      <p:to>
                                        <p:strVal val="visible"/>
                                      </p:to>
                                    </p:set>
                                    <p:anim calcmode="lin" valueType="num">
                                      <p:cBhvr additive="base">
                                        <p:cTn id="64" dur="500" fill="hold"/>
                                        <p:tgtEl>
                                          <p:spTgt spid="38"/>
                                        </p:tgtEl>
                                        <p:attrNameLst>
                                          <p:attrName>ppt_x</p:attrName>
                                        </p:attrNameLst>
                                      </p:cBhvr>
                                      <p:tavLst>
                                        <p:tav tm="0">
                                          <p:val>
                                            <p:strVal val="0-#ppt_w/2"/>
                                          </p:val>
                                        </p:tav>
                                        <p:tav tm="100000">
                                          <p:val>
                                            <p:strVal val="#ppt_x"/>
                                          </p:val>
                                        </p:tav>
                                      </p:tavLst>
                                    </p:anim>
                                    <p:anim calcmode="lin" valueType="num">
                                      <p:cBhvr additive="base">
                                        <p:cTn id="65" dur="500" fill="hold"/>
                                        <p:tgtEl>
                                          <p:spTgt spid="38"/>
                                        </p:tgtEl>
                                        <p:attrNameLst>
                                          <p:attrName>ppt_y</p:attrName>
                                        </p:attrNameLst>
                                      </p:cBhvr>
                                      <p:tavLst>
                                        <p:tav tm="0">
                                          <p:val>
                                            <p:strVal val="#ppt_y"/>
                                          </p:val>
                                        </p:tav>
                                        <p:tav tm="100000">
                                          <p:val>
                                            <p:strVal val="#ppt_y"/>
                                          </p:val>
                                        </p:tav>
                                      </p:tavLst>
                                    </p:anim>
                                  </p:childTnLst>
                                </p:cTn>
                              </p:par>
                              <p:par>
                                <p:cTn id="66" presetID="2" presetClass="entr" presetSubtype="8" fill="hold" grpId="0" nodeType="withEffect">
                                  <p:stCondLst>
                                    <p:cond delay="0"/>
                                  </p:stCondLst>
                                  <p:childTnLst>
                                    <p:set>
                                      <p:cBhvr>
                                        <p:cTn id="67" dur="1" fill="hold">
                                          <p:stCondLst>
                                            <p:cond delay="0"/>
                                          </p:stCondLst>
                                        </p:cTn>
                                        <p:tgtEl>
                                          <p:spTgt spid="39"/>
                                        </p:tgtEl>
                                        <p:attrNameLst>
                                          <p:attrName>style.visibility</p:attrName>
                                        </p:attrNameLst>
                                      </p:cBhvr>
                                      <p:to>
                                        <p:strVal val="visible"/>
                                      </p:to>
                                    </p:set>
                                    <p:anim calcmode="lin" valueType="num">
                                      <p:cBhvr additive="base">
                                        <p:cTn id="68" dur="500" fill="hold"/>
                                        <p:tgtEl>
                                          <p:spTgt spid="39"/>
                                        </p:tgtEl>
                                        <p:attrNameLst>
                                          <p:attrName>ppt_x</p:attrName>
                                        </p:attrNameLst>
                                      </p:cBhvr>
                                      <p:tavLst>
                                        <p:tav tm="0">
                                          <p:val>
                                            <p:strVal val="0-#ppt_w/2"/>
                                          </p:val>
                                        </p:tav>
                                        <p:tav tm="100000">
                                          <p:val>
                                            <p:strVal val="#ppt_x"/>
                                          </p:val>
                                        </p:tav>
                                      </p:tavLst>
                                    </p:anim>
                                    <p:anim calcmode="lin" valueType="num">
                                      <p:cBhvr additive="base">
                                        <p:cTn id="69" dur="500" fill="hold"/>
                                        <p:tgtEl>
                                          <p:spTgt spid="39"/>
                                        </p:tgtEl>
                                        <p:attrNameLst>
                                          <p:attrName>ppt_y</p:attrName>
                                        </p:attrNameLst>
                                      </p:cBhvr>
                                      <p:tavLst>
                                        <p:tav tm="0">
                                          <p:val>
                                            <p:strVal val="#ppt_y"/>
                                          </p:val>
                                        </p:tav>
                                        <p:tav tm="100000">
                                          <p:val>
                                            <p:strVal val="#ppt_y"/>
                                          </p:val>
                                        </p:tav>
                                      </p:tavLst>
                                    </p:anim>
                                  </p:childTnLst>
                                </p:cTn>
                              </p:par>
                            </p:childTnLst>
                          </p:cTn>
                        </p:par>
                        <p:par>
                          <p:cTn id="70" fill="hold">
                            <p:stCondLst>
                              <p:cond delay="1000"/>
                            </p:stCondLst>
                            <p:childTnLst>
                              <p:par>
                                <p:cTn id="71" presetID="2" presetClass="entr" presetSubtype="8" fill="hold" grpId="0" nodeType="afterEffect">
                                  <p:stCondLst>
                                    <p:cond delay="0"/>
                                  </p:stCondLst>
                                  <p:childTnLst>
                                    <p:set>
                                      <p:cBhvr>
                                        <p:cTn id="72" dur="1" fill="hold">
                                          <p:stCondLst>
                                            <p:cond delay="0"/>
                                          </p:stCondLst>
                                        </p:cTn>
                                        <p:tgtEl>
                                          <p:spTgt spid="40"/>
                                        </p:tgtEl>
                                        <p:attrNameLst>
                                          <p:attrName>style.visibility</p:attrName>
                                        </p:attrNameLst>
                                      </p:cBhvr>
                                      <p:to>
                                        <p:strVal val="visible"/>
                                      </p:to>
                                    </p:set>
                                    <p:anim calcmode="lin" valueType="num">
                                      <p:cBhvr additive="base">
                                        <p:cTn id="73" dur="500" fill="hold"/>
                                        <p:tgtEl>
                                          <p:spTgt spid="40"/>
                                        </p:tgtEl>
                                        <p:attrNameLst>
                                          <p:attrName>ppt_x</p:attrName>
                                        </p:attrNameLst>
                                      </p:cBhvr>
                                      <p:tavLst>
                                        <p:tav tm="0">
                                          <p:val>
                                            <p:strVal val="0-#ppt_w/2"/>
                                          </p:val>
                                        </p:tav>
                                        <p:tav tm="100000">
                                          <p:val>
                                            <p:strVal val="#ppt_x"/>
                                          </p:val>
                                        </p:tav>
                                      </p:tavLst>
                                    </p:anim>
                                    <p:anim calcmode="lin" valueType="num">
                                      <p:cBhvr additive="base">
                                        <p:cTn id="74" dur="500" fill="hold"/>
                                        <p:tgtEl>
                                          <p:spTgt spid="40"/>
                                        </p:tgtEl>
                                        <p:attrNameLst>
                                          <p:attrName>ppt_y</p:attrName>
                                        </p:attrNameLst>
                                      </p:cBhvr>
                                      <p:tavLst>
                                        <p:tav tm="0">
                                          <p:val>
                                            <p:strVal val="#ppt_y"/>
                                          </p:val>
                                        </p:tav>
                                        <p:tav tm="100000">
                                          <p:val>
                                            <p:strVal val="#ppt_y"/>
                                          </p:val>
                                        </p:tav>
                                      </p:tavLst>
                                    </p:anim>
                                  </p:childTnLst>
                                </p:cTn>
                              </p:par>
                              <p:par>
                                <p:cTn id="75" presetID="2" presetClass="entr" presetSubtype="8" fill="hold" grpId="0" nodeType="withEffect">
                                  <p:stCondLst>
                                    <p:cond delay="0"/>
                                  </p:stCondLst>
                                  <p:childTnLst>
                                    <p:set>
                                      <p:cBhvr>
                                        <p:cTn id="76" dur="1" fill="hold">
                                          <p:stCondLst>
                                            <p:cond delay="0"/>
                                          </p:stCondLst>
                                        </p:cTn>
                                        <p:tgtEl>
                                          <p:spTgt spid="41"/>
                                        </p:tgtEl>
                                        <p:attrNameLst>
                                          <p:attrName>style.visibility</p:attrName>
                                        </p:attrNameLst>
                                      </p:cBhvr>
                                      <p:to>
                                        <p:strVal val="visible"/>
                                      </p:to>
                                    </p:set>
                                    <p:anim calcmode="lin" valueType="num">
                                      <p:cBhvr additive="base">
                                        <p:cTn id="77" dur="500" fill="hold"/>
                                        <p:tgtEl>
                                          <p:spTgt spid="41"/>
                                        </p:tgtEl>
                                        <p:attrNameLst>
                                          <p:attrName>ppt_x</p:attrName>
                                        </p:attrNameLst>
                                      </p:cBhvr>
                                      <p:tavLst>
                                        <p:tav tm="0">
                                          <p:val>
                                            <p:strVal val="0-#ppt_w/2"/>
                                          </p:val>
                                        </p:tav>
                                        <p:tav tm="100000">
                                          <p:val>
                                            <p:strVal val="#ppt_x"/>
                                          </p:val>
                                        </p:tav>
                                      </p:tavLst>
                                    </p:anim>
                                    <p:anim calcmode="lin" valueType="num">
                                      <p:cBhvr additive="base">
                                        <p:cTn id="78" dur="500" fill="hold"/>
                                        <p:tgtEl>
                                          <p:spTgt spid="41"/>
                                        </p:tgtEl>
                                        <p:attrNameLst>
                                          <p:attrName>ppt_y</p:attrName>
                                        </p:attrNameLst>
                                      </p:cBhvr>
                                      <p:tavLst>
                                        <p:tav tm="0">
                                          <p:val>
                                            <p:strVal val="#ppt_y"/>
                                          </p:val>
                                        </p:tav>
                                        <p:tav tm="100000">
                                          <p:val>
                                            <p:strVal val="#ppt_y"/>
                                          </p:val>
                                        </p:tav>
                                      </p:tavLst>
                                    </p:anim>
                                  </p:childTnLst>
                                </p:cTn>
                              </p:par>
                              <p:par>
                                <p:cTn id="79" presetID="2" presetClass="entr" presetSubtype="8"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 calcmode="lin" valueType="num">
                                      <p:cBhvr additive="base">
                                        <p:cTn id="81" dur="500" fill="hold"/>
                                        <p:tgtEl>
                                          <p:spTgt spid="42"/>
                                        </p:tgtEl>
                                        <p:attrNameLst>
                                          <p:attrName>ppt_x</p:attrName>
                                        </p:attrNameLst>
                                      </p:cBhvr>
                                      <p:tavLst>
                                        <p:tav tm="0">
                                          <p:val>
                                            <p:strVal val="0-#ppt_w/2"/>
                                          </p:val>
                                        </p:tav>
                                        <p:tav tm="100000">
                                          <p:val>
                                            <p:strVal val="#ppt_x"/>
                                          </p:val>
                                        </p:tav>
                                      </p:tavLst>
                                    </p:anim>
                                    <p:anim calcmode="lin" valueType="num">
                                      <p:cBhvr additive="base">
                                        <p:cTn id="82" dur="500" fill="hold"/>
                                        <p:tgtEl>
                                          <p:spTgt spid="42"/>
                                        </p:tgtEl>
                                        <p:attrNameLst>
                                          <p:attrName>ppt_y</p:attrName>
                                        </p:attrNameLst>
                                      </p:cBhvr>
                                      <p:tavLst>
                                        <p:tav tm="0">
                                          <p:val>
                                            <p:strVal val="#ppt_y"/>
                                          </p:val>
                                        </p:tav>
                                        <p:tav tm="100000">
                                          <p:val>
                                            <p:strVal val="#ppt_y"/>
                                          </p:val>
                                        </p:tav>
                                      </p:tavLst>
                                    </p:anim>
                                  </p:childTnLst>
                                </p:cTn>
                              </p:par>
                              <p:par>
                                <p:cTn id="83" presetID="2" presetClass="entr" presetSubtype="8" fill="hold" grpId="0" nodeType="withEffect">
                                  <p:stCondLst>
                                    <p:cond delay="0"/>
                                  </p:stCondLst>
                                  <p:childTnLst>
                                    <p:set>
                                      <p:cBhvr>
                                        <p:cTn id="84" dur="1" fill="hold">
                                          <p:stCondLst>
                                            <p:cond delay="0"/>
                                          </p:stCondLst>
                                        </p:cTn>
                                        <p:tgtEl>
                                          <p:spTgt spid="43"/>
                                        </p:tgtEl>
                                        <p:attrNameLst>
                                          <p:attrName>style.visibility</p:attrName>
                                        </p:attrNameLst>
                                      </p:cBhvr>
                                      <p:to>
                                        <p:strVal val="visible"/>
                                      </p:to>
                                    </p:set>
                                    <p:anim calcmode="lin" valueType="num">
                                      <p:cBhvr additive="base">
                                        <p:cTn id="85" dur="500" fill="hold"/>
                                        <p:tgtEl>
                                          <p:spTgt spid="43"/>
                                        </p:tgtEl>
                                        <p:attrNameLst>
                                          <p:attrName>ppt_x</p:attrName>
                                        </p:attrNameLst>
                                      </p:cBhvr>
                                      <p:tavLst>
                                        <p:tav tm="0">
                                          <p:val>
                                            <p:strVal val="0-#ppt_w/2"/>
                                          </p:val>
                                        </p:tav>
                                        <p:tav tm="100000">
                                          <p:val>
                                            <p:strVal val="#ppt_x"/>
                                          </p:val>
                                        </p:tav>
                                      </p:tavLst>
                                    </p:anim>
                                    <p:anim calcmode="lin" valueType="num">
                                      <p:cBhvr additive="base">
                                        <p:cTn id="86" dur="500" fill="hold"/>
                                        <p:tgtEl>
                                          <p:spTgt spid="43"/>
                                        </p:tgtEl>
                                        <p:attrNameLst>
                                          <p:attrName>ppt_y</p:attrName>
                                        </p:attrNameLst>
                                      </p:cBhvr>
                                      <p:tavLst>
                                        <p:tav tm="0">
                                          <p:val>
                                            <p:strVal val="#ppt_y"/>
                                          </p:val>
                                        </p:tav>
                                        <p:tav tm="100000">
                                          <p:val>
                                            <p:strVal val="#ppt_y"/>
                                          </p:val>
                                        </p:tav>
                                      </p:tavLst>
                                    </p:anim>
                                  </p:childTnLst>
                                </p:cTn>
                              </p:par>
                            </p:childTnLst>
                          </p:cTn>
                        </p:par>
                        <p:par>
                          <p:cTn id="87" fill="hold">
                            <p:stCondLst>
                              <p:cond delay="1500"/>
                            </p:stCondLst>
                            <p:childTnLst>
                              <p:par>
                                <p:cTn id="88" presetID="2" presetClass="entr" presetSubtype="8" fill="hold" grpId="0" nodeType="afterEffect">
                                  <p:stCondLst>
                                    <p:cond delay="0"/>
                                  </p:stCondLst>
                                  <p:childTnLst>
                                    <p:set>
                                      <p:cBhvr>
                                        <p:cTn id="89" dur="1" fill="hold">
                                          <p:stCondLst>
                                            <p:cond delay="0"/>
                                          </p:stCondLst>
                                        </p:cTn>
                                        <p:tgtEl>
                                          <p:spTgt spid="44"/>
                                        </p:tgtEl>
                                        <p:attrNameLst>
                                          <p:attrName>style.visibility</p:attrName>
                                        </p:attrNameLst>
                                      </p:cBhvr>
                                      <p:to>
                                        <p:strVal val="visible"/>
                                      </p:to>
                                    </p:set>
                                    <p:anim calcmode="lin" valueType="num">
                                      <p:cBhvr additive="base">
                                        <p:cTn id="90" dur="500" fill="hold"/>
                                        <p:tgtEl>
                                          <p:spTgt spid="44"/>
                                        </p:tgtEl>
                                        <p:attrNameLst>
                                          <p:attrName>ppt_x</p:attrName>
                                        </p:attrNameLst>
                                      </p:cBhvr>
                                      <p:tavLst>
                                        <p:tav tm="0">
                                          <p:val>
                                            <p:strVal val="0-#ppt_w/2"/>
                                          </p:val>
                                        </p:tav>
                                        <p:tav tm="100000">
                                          <p:val>
                                            <p:strVal val="#ppt_x"/>
                                          </p:val>
                                        </p:tav>
                                      </p:tavLst>
                                    </p:anim>
                                    <p:anim calcmode="lin" valueType="num">
                                      <p:cBhvr additive="base">
                                        <p:cTn id="91" dur="500" fill="hold"/>
                                        <p:tgtEl>
                                          <p:spTgt spid="44"/>
                                        </p:tgtEl>
                                        <p:attrNameLst>
                                          <p:attrName>ppt_y</p:attrName>
                                        </p:attrNameLst>
                                      </p:cBhvr>
                                      <p:tavLst>
                                        <p:tav tm="0">
                                          <p:val>
                                            <p:strVal val="#ppt_y"/>
                                          </p:val>
                                        </p:tav>
                                        <p:tav tm="100000">
                                          <p:val>
                                            <p:strVal val="#ppt_y"/>
                                          </p:val>
                                        </p:tav>
                                      </p:tavLst>
                                    </p:anim>
                                  </p:childTnLst>
                                </p:cTn>
                              </p:par>
                              <p:par>
                                <p:cTn id="92" presetID="2" presetClass="entr" presetSubtype="8" fill="hold" grpId="0" nodeType="withEffect">
                                  <p:stCondLst>
                                    <p:cond delay="0"/>
                                  </p:stCondLst>
                                  <p:childTnLst>
                                    <p:set>
                                      <p:cBhvr>
                                        <p:cTn id="93" dur="1" fill="hold">
                                          <p:stCondLst>
                                            <p:cond delay="0"/>
                                          </p:stCondLst>
                                        </p:cTn>
                                        <p:tgtEl>
                                          <p:spTgt spid="45"/>
                                        </p:tgtEl>
                                        <p:attrNameLst>
                                          <p:attrName>style.visibility</p:attrName>
                                        </p:attrNameLst>
                                      </p:cBhvr>
                                      <p:to>
                                        <p:strVal val="visible"/>
                                      </p:to>
                                    </p:set>
                                    <p:anim calcmode="lin" valueType="num">
                                      <p:cBhvr additive="base">
                                        <p:cTn id="94" dur="500" fill="hold"/>
                                        <p:tgtEl>
                                          <p:spTgt spid="45"/>
                                        </p:tgtEl>
                                        <p:attrNameLst>
                                          <p:attrName>ppt_x</p:attrName>
                                        </p:attrNameLst>
                                      </p:cBhvr>
                                      <p:tavLst>
                                        <p:tav tm="0">
                                          <p:val>
                                            <p:strVal val="0-#ppt_w/2"/>
                                          </p:val>
                                        </p:tav>
                                        <p:tav tm="100000">
                                          <p:val>
                                            <p:strVal val="#ppt_x"/>
                                          </p:val>
                                        </p:tav>
                                      </p:tavLst>
                                    </p:anim>
                                    <p:anim calcmode="lin" valueType="num">
                                      <p:cBhvr additive="base">
                                        <p:cTn id="95" dur="500" fill="hold"/>
                                        <p:tgtEl>
                                          <p:spTgt spid="45"/>
                                        </p:tgtEl>
                                        <p:attrNameLst>
                                          <p:attrName>ppt_y</p:attrName>
                                        </p:attrNameLst>
                                      </p:cBhvr>
                                      <p:tavLst>
                                        <p:tav tm="0">
                                          <p:val>
                                            <p:strVal val="#ppt_y"/>
                                          </p:val>
                                        </p:tav>
                                        <p:tav tm="100000">
                                          <p:val>
                                            <p:strVal val="#ppt_y"/>
                                          </p:val>
                                        </p:tav>
                                      </p:tavLst>
                                    </p:anim>
                                  </p:childTnLst>
                                </p:cTn>
                              </p:par>
                              <p:par>
                                <p:cTn id="96" presetID="2" presetClass="entr" presetSubtype="8" fill="hold" grpId="0" nodeType="withEffect">
                                  <p:stCondLst>
                                    <p:cond delay="0"/>
                                  </p:stCondLst>
                                  <p:childTnLst>
                                    <p:set>
                                      <p:cBhvr>
                                        <p:cTn id="97" dur="1" fill="hold">
                                          <p:stCondLst>
                                            <p:cond delay="0"/>
                                          </p:stCondLst>
                                        </p:cTn>
                                        <p:tgtEl>
                                          <p:spTgt spid="46"/>
                                        </p:tgtEl>
                                        <p:attrNameLst>
                                          <p:attrName>style.visibility</p:attrName>
                                        </p:attrNameLst>
                                      </p:cBhvr>
                                      <p:to>
                                        <p:strVal val="visible"/>
                                      </p:to>
                                    </p:set>
                                    <p:anim calcmode="lin" valueType="num">
                                      <p:cBhvr additive="base">
                                        <p:cTn id="98" dur="500" fill="hold"/>
                                        <p:tgtEl>
                                          <p:spTgt spid="46"/>
                                        </p:tgtEl>
                                        <p:attrNameLst>
                                          <p:attrName>ppt_x</p:attrName>
                                        </p:attrNameLst>
                                      </p:cBhvr>
                                      <p:tavLst>
                                        <p:tav tm="0">
                                          <p:val>
                                            <p:strVal val="0-#ppt_w/2"/>
                                          </p:val>
                                        </p:tav>
                                        <p:tav tm="100000">
                                          <p:val>
                                            <p:strVal val="#ppt_x"/>
                                          </p:val>
                                        </p:tav>
                                      </p:tavLst>
                                    </p:anim>
                                    <p:anim calcmode="lin" valueType="num">
                                      <p:cBhvr additive="base">
                                        <p:cTn id="99" dur="500" fill="hold"/>
                                        <p:tgtEl>
                                          <p:spTgt spid="46"/>
                                        </p:tgtEl>
                                        <p:attrNameLst>
                                          <p:attrName>ppt_y</p:attrName>
                                        </p:attrNameLst>
                                      </p:cBhvr>
                                      <p:tavLst>
                                        <p:tav tm="0">
                                          <p:val>
                                            <p:strVal val="#ppt_y"/>
                                          </p:val>
                                        </p:tav>
                                        <p:tav tm="100000">
                                          <p:val>
                                            <p:strVal val="#ppt_y"/>
                                          </p:val>
                                        </p:tav>
                                      </p:tavLst>
                                    </p:anim>
                                  </p:childTnLst>
                                </p:cTn>
                              </p:par>
                              <p:par>
                                <p:cTn id="100" presetID="2" presetClass="entr" presetSubtype="8" fill="hold" grpId="0" nodeType="withEffect">
                                  <p:stCondLst>
                                    <p:cond delay="0"/>
                                  </p:stCondLst>
                                  <p:childTnLst>
                                    <p:set>
                                      <p:cBhvr>
                                        <p:cTn id="101" dur="1" fill="hold">
                                          <p:stCondLst>
                                            <p:cond delay="0"/>
                                          </p:stCondLst>
                                        </p:cTn>
                                        <p:tgtEl>
                                          <p:spTgt spid="47"/>
                                        </p:tgtEl>
                                        <p:attrNameLst>
                                          <p:attrName>style.visibility</p:attrName>
                                        </p:attrNameLst>
                                      </p:cBhvr>
                                      <p:to>
                                        <p:strVal val="visible"/>
                                      </p:to>
                                    </p:set>
                                    <p:anim calcmode="lin" valueType="num">
                                      <p:cBhvr additive="base">
                                        <p:cTn id="102" dur="500" fill="hold"/>
                                        <p:tgtEl>
                                          <p:spTgt spid="47"/>
                                        </p:tgtEl>
                                        <p:attrNameLst>
                                          <p:attrName>ppt_x</p:attrName>
                                        </p:attrNameLst>
                                      </p:cBhvr>
                                      <p:tavLst>
                                        <p:tav tm="0">
                                          <p:val>
                                            <p:strVal val="0-#ppt_w/2"/>
                                          </p:val>
                                        </p:tav>
                                        <p:tav tm="100000">
                                          <p:val>
                                            <p:strVal val="#ppt_x"/>
                                          </p:val>
                                        </p:tav>
                                      </p:tavLst>
                                    </p:anim>
                                    <p:anim calcmode="lin" valueType="num">
                                      <p:cBhvr additive="base">
                                        <p:cTn id="103" dur="500" fill="hold"/>
                                        <p:tgtEl>
                                          <p:spTgt spid="4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21" grpId="0" animBg="1"/>
      <p:bldP spid="22" grpId="0"/>
      <p:bldP spid="23" grpId="0"/>
      <p:bldP spid="24" grpId="0"/>
      <p:bldP spid="25" grpId="0" animBg="1"/>
      <p:bldP spid="26" grpId="0"/>
      <p:bldP spid="38" grpId="0"/>
      <p:bldP spid="39" grpId="0"/>
      <p:bldP spid="40" grpId="0" animBg="1"/>
      <p:bldP spid="41" grpId="0"/>
      <p:bldP spid="42" grpId="0"/>
      <p:bldP spid="43" grpId="0"/>
      <p:bldP spid="44" grpId="0" animBg="1"/>
      <p:bldP spid="45" grpId="0"/>
      <p:bldP spid="46" grpId="0"/>
      <p:bldP spid="4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5048250"/>
            <a:ext cx="12192000" cy="18288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412390" y="4184488"/>
            <a:ext cx="1350360" cy="1350360"/>
          </a:xfrm>
          <a:prstGeom prst="ellipse">
            <a:avLst/>
          </a:prstGeom>
          <a:solidFill>
            <a:srgbClr val="00B0F0"/>
          </a:solidFill>
          <a:ln>
            <a:noFill/>
          </a:ln>
          <a:effectLst>
            <a:reflection blurRad="127000" stA="25000" endPos="30000" dist="762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22"/>
          <p:cNvSpPr>
            <a:spLocks noChangeArrowheads="1"/>
          </p:cNvSpPr>
          <p:nvPr/>
        </p:nvSpPr>
        <p:spPr bwMode="auto">
          <a:xfrm>
            <a:off x="878624" y="2307764"/>
            <a:ext cx="10418026" cy="108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6600" dirty="0">
                <a:solidFill>
                  <a:srgbClr val="0170C1"/>
                </a:solidFill>
                <a:latin typeface="方正正粗黑简体" panose="02000000000000000000" pitchFamily="2" charset="-122"/>
                <a:ea typeface="方正正粗黑简体" panose="02000000000000000000" pitchFamily="2" charset="-122"/>
              </a:rPr>
              <a:t>加入标题描述</a:t>
            </a:r>
            <a:endParaRPr lang="zh-CN" altLang="zh-CN" sz="6600" dirty="0">
              <a:solidFill>
                <a:srgbClr val="0170C1"/>
              </a:solidFill>
              <a:latin typeface="方正正粗黑简体" panose="02000000000000000000" pitchFamily="2" charset="-122"/>
              <a:ea typeface="方正正粗黑简体" panose="02000000000000000000" pitchFamily="2" charset="-122"/>
            </a:endParaRPr>
          </a:p>
        </p:txBody>
      </p:sp>
      <p:sp>
        <p:nvSpPr>
          <p:cNvPr id="6" name="文本框 22"/>
          <p:cNvSpPr>
            <a:spLocks noChangeArrowheads="1"/>
          </p:cNvSpPr>
          <p:nvPr/>
        </p:nvSpPr>
        <p:spPr bwMode="auto">
          <a:xfrm>
            <a:off x="3226994" y="3308435"/>
            <a:ext cx="57973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200" b="1" dirty="0" smtClean="0">
                <a:solidFill>
                  <a:srgbClr val="0170C1"/>
                </a:solidFill>
              </a:rPr>
              <a:t>加入你的文字描述和文案描</a:t>
            </a:r>
            <a:endParaRPr lang="zh-CN" altLang="zh-CN" sz="3200" b="1" dirty="0">
              <a:solidFill>
                <a:srgbClr val="0170C1"/>
              </a:solidFill>
            </a:endParaRPr>
          </a:p>
        </p:txBody>
      </p:sp>
      <p:sp>
        <p:nvSpPr>
          <p:cNvPr id="7" name="文本框 22"/>
          <p:cNvSpPr>
            <a:spLocks noChangeArrowheads="1"/>
          </p:cNvSpPr>
          <p:nvPr/>
        </p:nvSpPr>
        <p:spPr bwMode="auto">
          <a:xfrm>
            <a:off x="5240940" y="4491021"/>
            <a:ext cx="1693260"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en-US" altLang="zh-CN" sz="4000" b="1" dirty="0" smtClean="0">
                <a:solidFill>
                  <a:schemeClr val="bg1"/>
                </a:solidFill>
              </a:rPr>
              <a:t>03</a:t>
            </a:r>
            <a:endParaRPr lang="zh-CN" altLang="zh-CN" sz="40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750"/>
                                        <p:tgtEl>
                                          <p:spTgt spid="3"/>
                                        </p:tgtEl>
                                      </p:cBhvr>
                                    </p:animEffect>
                                  </p:childTnLst>
                                </p:cTn>
                              </p:par>
                            </p:childTnLst>
                          </p:cTn>
                        </p:par>
                        <p:par>
                          <p:cTn id="8" fill="hold">
                            <p:stCondLst>
                              <p:cond delay="1000"/>
                            </p:stCondLst>
                            <p:childTnLst>
                              <p:par>
                                <p:cTn id="9" presetID="31"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par>
                          <p:cTn id="15" fill="hold">
                            <p:stCondLst>
                              <p:cond delay="2000"/>
                            </p:stCondLst>
                            <p:childTnLst>
                              <p:par>
                                <p:cTn id="16" presetID="42"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anim calcmode="lin" valueType="num">
                                      <p:cBhvr>
                                        <p:cTn id="19" dur="500" fill="hold"/>
                                        <p:tgtEl>
                                          <p:spTgt spid="7"/>
                                        </p:tgtEl>
                                        <p:attrNameLst>
                                          <p:attrName>ppt_x</p:attrName>
                                        </p:attrNameLst>
                                      </p:cBhvr>
                                      <p:tavLst>
                                        <p:tav tm="0">
                                          <p:val>
                                            <p:strVal val="#ppt_x"/>
                                          </p:val>
                                        </p:tav>
                                        <p:tav tm="100000">
                                          <p:val>
                                            <p:strVal val="#ppt_x"/>
                                          </p:val>
                                        </p:tav>
                                      </p:tavLst>
                                    </p:anim>
                                    <p:anim calcmode="lin" valueType="num">
                                      <p:cBhvr>
                                        <p:cTn id="20" dur="5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2" fill="hold" grpId="0" nodeType="afterEffect">
                                  <p:stCondLst>
                                    <p:cond delay="0"/>
                                  </p:stCondLst>
                                  <p:iterate type="lt">
                                    <p:tmPct val="10000"/>
                                  </p:iterate>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ppt_x</p:attrName>
                                        </p:attrNameLst>
                                      </p:cBhvr>
                                      <p:tavLst>
                                        <p:tav tm="0">
                                          <p:val>
                                            <p:strVal val="1+#ppt_w/2"/>
                                          </p:val>
                                        </p:tav>
                                        <p:tav tm="100000">
                                          <p:val>
                                            <p:strVal val="#ppt_x"/>
                                          </p:val>
                                        </p:tav>
                                      </p:tavLst>
                                    </p:anim>
                                    <p:anim calcmode="lin" valueType="num">
                                      <p:cBhvr>
                                        <p:cTn id="25" dur="500" fill="hold"/>
                                        <p:tgtEl>
                                          <p:spTgt spid="5"/>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2" fill="hold" grpId="0" nodeType="afterEffect">
                                  <p:stCondLst>
                                    <p:cond delay="0"/>
                                  </p:stCondLst>
                                  <p:iterate type="lt">
                                    <p:tmPct val="10000"/>
                                  </p:iterate>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ppt_x</p:attrName>
                                        </p:attrNameLst>
                                      </p:cBhvr>
                                      <p:tavLst>
                                        <p:tav tm="0">
                                          <p:val>
                                            <p:strVal val="1+#ppt_w/2"/>
                                          </p:val>
                                        </p:tav>
                                        <p:tav tm="100000">
                                          <p:val>
                                            <p:strVal val="#ppt_x"/>
                                          </p:val>
                                        </p:tav>
                                      </p:tavLst>
                                    </p:anim>
                                    <p:anim calcmode="lin" valueType="num">
                                      <p:cBhvr>
                                        <p:cTn id="3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bldLvl="0" autoUpdateAnimBg="0"/>
      <p:bldP spid="6" grpId="0" bldLvl="0" autoUpdateAnimBg="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pic>
        <p:nvPicPr>
          <p:cNvPr id="73" name="Picture 2" descr="C:\Users\jsj\Desktop\213291_012113275_2.jpg"/>
          <p:cNvPicPr>
            <a:picLocks noChangeAspect="1" noChangeArrowheads="1"/>
          </p:cNvPicPr>
          <p:nvPr/>
        </p:nvPicPr>
        <p:blipFill rotWithShape="1">
          <a:blip r:embed="rId1" cstate="print">
            <a:extLst>
              <a:ext uri="{BEBA8EAE-BF5A-486C-A8C5-ECC9F3942E4B}">
                <a14:imgProps xmlns:a14="http://schemas.microsoft.com/office/drawing/2010/main">
                  <a14:imgLayer r:embed="rId2">
                    <a14:imgEffect>
                      <a14:artisticBlur/>
                    </a14:imgEffect>
                  </a14:imgLayer>
                </a14:imgProps>
              </a:ext>
              <a:ext uri="{28A0092B-C50C-407E-A947-70E740481C1C}">
                <a14:useLocalDpi xmlns:a14="http://schemas.microsoft.com/office/drawing/2010/main" val="0"/>
              </a:ext>
            </a:extLst>
          </a:blip>
          <a:srcRect r="5624" b="19116"/>
          <a:stretch>
            <a:fillRect/>
          </a:stretch>
        </p:blipFill>
        <p:spPr bwMode="auto">
          <a:xfrm>
            <a:off x="1413165" y="1889162"/>
            <a:ext cx="3619564" cy="2481884"/>
          </a:xfrm>
          <a:prstGeom prst="rect">
            <a:avLst/>
          </a:prstGeom>
          <a:noFill/>
          <a:extLst>
            <a:ext uri="{909E8E84-426E-40DD-AFC4-6F175D3DCCD1}">
              <a14:hiddenFill xmlns:a14="http://schemas.microsoft.com/office/drawing/2010/main">
                <a:solidFill>
                  <a:srgbClr val="FFFFFF"/>
                </a:solidFill>
              </a14:hiddenFill>
            </a:ext>
          </a:extLst>
        </p:spPr>
      </p:pic>
      <p:sp>
        <p:nvSpPr>
          <p:cNvPr id="74" name="矩形 73"/>
          <p:cNvSpPr/>
          <p:nvPr/>
        </p:nvSpPr>
        <p:spPr>
          <a:xfrm>
            <a:off x="1413165" y="4166418"/>
            <a:ext cx="3619564" cy="145936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0" dirty="0">
                <a:latin typeface="微软雅黑" panose="020B0503020204020204" pitchFamily="34" charset="-122"/>
                <a:ea typeface="微软雅黑" panose="020B0503020204020204" pitchFamily="34" charset="-122"/>
              </a:rPr>
              <a:t>您的内容打在这里，或通过复制您的文本后在此框中</a:t>
            </a:r>
            <a:r>
              <a:rPr lang="zh-CN" altLang="en-US" sz="1600" b="0" dirty="0" smtClean="0">
                <a:latin typeface="微软雅黑" panose="020B0503020204020204" pitchFamily="34" charset="-122"/>
                <a:ea typeface="微软雅黑" panose="020B0503020204020204" pitchFamily="34" charset="-122"/>
              </a:rPr>
              <a:t>选择或</a:t>
            </a:r>
            <a:r>
              <a:rPr lang="zh-CN" altLang="en-US" sz="1600" b="0" dirty="0">
                <a:latin typeface="微软雅黑" panose="020B0503020204020204" pitchFamily="34" charset="-122"/>
                <a:ea typeface="微软雅黑" panose="020B0503020204020204" pitchFamily="34" charset="-122"/>
              </a:rPr>
              <a:t>通过复制您</a:t>
            </a:r>
            <a:r>
              <a:rPr lang="zh-CN" altLang="en-US" sz="1600" dirty="0">
                <a:latin typeface="微软雅黑" panose="020B0503020204020204" pitchFamily="34" charset="-122"/>
                <a:ea typeface="微软雅黑" panose="020B0503020204020204" pitchFamily="34" charset="-122"/>
              </a:rPr>
              <a:t>的</a:t>
            </a:r>
            <a:r>
              <a:rPr lang="zh-CN" altLang="en-US" sz="1600" dirty="0" smtClean="0">
                <a:latin typeface="微软雅黑" panose="020B0503020204020204" pitchFamily="34" charset="-122"/>
                <a:ea typeface="微软雅黑" panose="020B0503020204020204" pitchFamily="34" charset="-122"/>
              </a:rPr>
              <a:t>文本</a:t>
            </a:r>
            <a:r>
              <a:rPr lang="zh-CN" altLang="en-US" sz="1600" dirty="0">
                <a:latin typeface="微软雅黑" panose="020B0503020204020204" pitchFamily="34" charset="-122"/>
                <a:ea typeface="微软雅黑" panose="020B0503020204020204" pitchFamily="34" charset="-122"/>
              </a:rPr>
              <a:t>文本</a:t>
            </a:r>
            <a:r>
              <a:rPr lang="zh-CN" altLang="en-US" sz="1600" dirty="0" smtClean="0">
                <a:latin typeface="微软雅黑" panose="020B0503020204020204" pitchFamily="34" charset="-122"/>
                <a:ea typeface="微软雅黑" panose="020B0503020204020204" pitchFamily="34" charset="-122"/>
              </a:rPr>
              <a:t>后</a:t>
            </a:r>
            <a:r>
              <a:rPr lang="zh-CN" altLang="en-US" sz="1600" b="0" dirty="0">
                <a:latin typeface="微软雅黑" panose="020B0503020204020204" pitchFamily="34" charset="-122"/>
                <a:ea typeface="微软雅黑" panose="020B0503020204020204" pitchFamily="34" charset="-122"/>
              </a:rPr>
              <a:t>在此框中选择粘贴并</a:t>
            </a:r>
            <a:r>
              <a:rPr lang="zh-CN" altLang="en-US" sz="1600" b="0" dirty="0" smtClean="0">
                <a:latin typeface="微软雅黑" panose="020B0503020204020204" pitchFamily="34" charset="-122"/>
                <a:ea typeface="微软雅黑" panose="020B0503020204020204" pitchFamily="34" charset="-122"/>
              </a:rPr>
              <a:t>选择</a:t>
            </a:r>
            <a:endParaRPr lang="zh-CN" altLang="en-US" sz="1600" b="0" dirty="0">
              <a:latin typeface="微软雅黑" panose="020B0503020204020204" pitchFamily="34" charset="-122"/>
              <a:ea typeface="微软雅黑" panose="020B0503020204020204" pitchFamily="34" charset="-122"/>
            </a:endParaRPr>
          </a:p>
        </p:txBody>
      </p:sp>
      <p:grpSp>
        <p:nvGrpSpPr>
          <p:cNvPr id="75" name="组合 74"/>
          <p:cNvGrpSpPr/>
          <p:nvPr/>
        </p:nvGrpSpPr>
        <p:grpSpPr>
          <a:xfrm>
            <a:off x="6040818" y="2355580"/>
            <a:ext cx="4597610" cy="174940"/>
            <a:chOff x="4906190" y="1416527"/>
            <a:chExt cx="3933010" cy="166280"/>
          </a:xfrm>
          <a:solidFill>
            <a:srgbClr val="0170C1"/>
          </a:solidFill>
        </p:grpSpPr>
        <p:sp>
          <p:nvSpPr>
            <p:cNvPr id="76" name="矩形 75"/>
            <p:cNvSpPr/>
            <p:nvPr/>
          </p:nvSpPr>
          <p:spPr>
            <a:xfrm>
              <a:off x="4906190" y="1416527"/>
              <a:ext cx="166280" cy="166280"/>
            </a:xfrm>
            <a:prstGeom prst="rect">
              <a:avLst/>
            </a:prstGeom>
            <a:grpFill/>
            <a:ln>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solidFill>
                  <a:srgbClr val="FFB850"/>
                </a:solidFill>
              </a:endParaRPr>
            </a:p>
          </p:txBody>
        </p:sp>
        <p:cxnSp>
          <p:nvCxnSpPr>
            <p:cNvPr id="77" name="直接连接符 76"/>
            <p:cNvCxnSpPr>
              <a:stCxn id="76" idx="3"/>
            </p:cNvCxnSpPr>
            <p:nvPr/>
          </p:nvCxnSpPr>
          <p:spPr>
            <a:xfrm>
              <a:off x="5072470" y="1499667"/>
              <a:ext cx="3766730" cy="0"/>
            </a:xfrm>
            <a:prstGeom prst="line">
              <a:avLst/>
            </a:prstGeom>
            <a:grpFill/>
            <a:ln>
              <a:solidFill>
                <a:srgbClr val="0170C1"/>
              </a:solidFill>
              <a:prstDash val="sysDot"/>
            </a:ln>
          </p:spPr>
          <p:style>
            <a:lnRef idx="2">
              <a:schemeClr val="accent1">
                <a:shade val="50000"/>
              </a:schemeClr>
            </a:lnRef>
            <a:fillRef idx="1">
              <a:schemeClr val="accent1"/>
            </a:fillRef>
            <a:effectRef idx="0">
              <a:schemeClr val="accent1"/>
            </a:effectRef>
            <a:fontRef idx="minor">
              <a:schemeClr val="lt1"/>
            </a:fontRef>
          </p:style>
        </p:cxnSp>
      </p:grpSp>
      <p:grpSp>
        <p:nvGrpSpPr>
          <p:cNvPr id="78" name="组合 77"/>
          <p:cNvGrpSpPr/>
          <p:nvPr/>
        </p:nvGrpSpPr>
        <p:grpSpPr>
          <a:xfrm>
            <a:off x="6040818" y="3501375"/>
            <a:ext cx="4597610" cy="174940"/>
            <a:chOff x="4906190" y="2727732"/>
            <a:chExt cx="3933010" cy="166280"/>
          </a:xfrm>
          <a:solidFill>
            <a:srgbClr val="33CCFF"/>
          </a:solidFill>
        </p:grpSpPr>
        <p:sp>
          <p:nvSpPr>
            <p:cNvPr id="79" name="矩形 78"/>
            <p:cNvSpPr/>
            <p:nvPr/>
          </p:nvSpPr>
          <p:spPr>
            <a:xfrm>
              <a:off x="4906190" y="2727732"/>
              <a:ext cx="166280" cy="166280"/>
            </a:xfrm>
            <a:prstGeom prst="rect">
              <a:avLst/>
            </a:prstGeom>
            <a:grpFill/>
            <a:ln>
              <a:solidFill>
                <a:srgbClr val="33CCFF"/>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p>
          </p:txBody>
        </p:sp>
        <p:cxnSp>
          <p:nvCxnSpPr>
            <p:cNvPr id="80" name="直接连接符 79"/>
            <p:cNvCxnSpPr>
              <a:stCxn id="79" idx="3"/>
            </p:cNvCxnSpPr>
            <p:nvPr/>
          </p:nvCxnSpPr>
          <p:spPr>
            <a:xfrm>
              <a:off x="5072470" y="2810872"/>
              <a:ext cx="3766730" cy="0"/>
            </a:xfrm>
            <a:prstGeom prst="line">
              <a:avLst/>
            </a:prstGeom>
            <a:grpFill/>
            <a:ln>
              <a:solidFill>
                <a:srgbClr val="33CCFF"/>
              </a:solidFill>
              <a:prstDash val="sysDot"/>
            </a:ln>
          </p:spPr>
          <p:style>
            <a:lnRef idx="2">
              <a:schemeClr val="accent1">
                <a:shade val="50000"/>
              </a:schemeClr>
            </a:lnRef>
            <a:fillRef idx="1">
              <a:schemeClr val="accent1"/>
            </a:fillRef>
            <a:effectRef idx="0">
              <a:schemeClr val="accent1"/>
            </a:effectRef>
            <a:fontRef idx="minor">
              <a:schemeClr val="lt1"/>
            </a:fontRef>
          </p:style>
        </p:cxnSp>
      </p:grpSp>
      <p:grpSp>
        <p:nvGrpSpPr>
          <p:cNvPr id="81" name="组合 80"/>
          <p:cNvGrpSpPr/>
          <p:nvPr/>
        </p:nvGrpSpPr>
        <p:grpSpPr>
          <a:xfrm>
            <a:off x="6040818" y="4530075"/>
            <a:ext cx="4597610" cy="174940"/>
            <a:chOff x="4906190" y="3870732"/>
            <a:chExt cx="3933010" cy="166280"/>
          </a:xfrm>
          <a:solidFill>
            <a:srgbClr val="0170C1"/>
          </a:solidFill>
        </p:grpSpPr>
        <p:sp>
          <p:nvSpPr>
            <p:cNvPr id="82" name="矩形 81"/>
            <p:cNvSpPr/>
            <p:nvPr/>
          </p:nvSpPr>
          <p:spPr>
            <a:xfrm>
              <a:off x="4906190" y="3870732"/>
              <a:ext cx="166280" cy="166280"/>
            </a:xfrm>
            <a:prstGeom prst="rect">
              <a:avLst/>
            </a:prstGeom>
            <a:grpFill/>
            <a:ln>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b="0"/>
            </a:p>
          </p:txBody>
        </p:sp>
        <p:cxnSp>
          <p:nvCxnSpPr>
            <p:cNvPr id="83" name="直接连接符 82"/>
            <p:cNvCxnSpPr/>
            <p:nvPr/>
          </p:nvCxnSpPr>
          <p:spPr>
            <a:xfrm>
              <a:off x="5072470" y="3941172"/>
              <a:ext cx="3766730" cy="0"/>
            </a:xfrm>
            <a:prstGeom prst="line">
              <a:avLst/>
            </a:prstGeom>
            <a:grpFill/>
            <a:ln>
              <a:solidFill>
                <a:srgbClr val="0170C1"/>
              </a:solidFill>
              <a:prstDash val="sysDot"/>
            </a:ln>
          </p:spPr>
          <p:style>
            <a:lnRef idx="2">
              <a:schemeClr val="accent1">
                <a:shade val="50000"/>
              </a:schemeClr>
            </a:lnRef>
            <a:fillRef idx="1">
              <a:schemeClr val="accent1"/>
            </a:fillRef>
            <a:effectRef idx="0">
              <a:schemeClr val="accent1"/>
            </a:effectRef>
            <a:fontRef idx="minor">
              <a:schemeClr val="lt1"/>
            </a:fontRef>
          </p:style>
        </p:cxnSp>
      </p:grpSp>
      <p:sp>
        <p:nvSpPr>
          <p:cNvPr id="84" name="TextBox 83"/>
          <p:cNvSpPr txBox="1"/>
          <p:nvPr/>
        </p:nvSpPr>
        <p:spPr>
          <a:xfrm>
            <a:off x="6040819" y="2544411"/>
            <a:ext cx="4597610" cy="701346"/>
          </a:xfrm>
          <a:prstGeom prst="rect">
            <a:avLst/>
          </a:prstGeom>
          <a:noFill/>
        </p:spPr>
        <p:txBody>
          <a:bodyPr wrap="square" rtlCol="0">
            <a:spAutoFit/>
          </a:bodyPr>
          <a:lstStyle/>
          <a:p>
            <a:pPr algn="just">
              <a:lnSpc>
                <a:spcPct val="130000"/>
              </a:lnSpc>
            </a:pPr>
            <a:r>
              <a:rPr lang="zh-CN" altLang="en-US" sz="1600" b="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bg1">
                  <a:lumMod val="50000"/>
                </a:schemeClr>
              </a:solidFill>
              <a:latin typeface="微软雅黑" panose="020B0503020204020204" pitchFamily="34" charset="-122"/>
              <a:ea typeface="微软雅黑" panose="020B0503020204020204" pitchFamily="34" charset="-122"/>
            </a:endParaRPr>
          </a:p>
        </p:txBody>
      </p:sp>
      <p:sp>
        <p:nvSpPr>
          <p:cNvPr id="85" name="TextBox 84"/>
          <p:cNvSpPr txBox="1"/>
          <p:nvPr/>
        </p:nvSpPr>
        <p:spPr>
          <a:xfrm>
            <a:off x="6040819" y="3684572"/>
            <a:ext cx="4597610" cy="701346"/>
          </a:xfrm>
          <a:prstGeom prst="rect">
            <a:avLst/>
          </a:prstGeom>
          <a:noFill/>
        </p:spPr>
        <p:txBody>
          <a:bodyPr wrap="square" rtlCol="0">
            <a:spAutoFit/>
          </a:bodyPr>
          <a:lstStyle/>
          <a:p>
            <a:pPr algn="just">
              <a:lnSpc>
                <a:spcPct val="130000"/>
              </a:lnSpc>
            </a:pPr>
            <a:r>
              <a:rPr lang="zh-CN" altLang="en-US" sz="1600" b="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bg1">
                  <a:lumMod val="50000"/>
                </a:schemeClr>
              </a:solidFill>
              <a:latin typeface="微软雅黑" panose="020B0503020204020204" pitchFamily="34" charset="-122"/>
              <a:ea typeface="微软雅黑" panose="020B0503020204020204" pitchFamily="34" charset="-122"/>
            </a:endParaRPr>
          </a:p>
        </p:txBody>
      </p:sp>
      <p:sp>
        <p:nvSpPr>
          <p:cNvPr id="86" name="TextBox 85"/>
          <p:cNvSpPr txBox="1"/>
          <p:nvPr/>
        </p:nvSpPr>
        <p:spPr>
          <a:xfrm>
            <a:off x="6040819" y="4746954"/>
            <a:ext cx="4597610" cy="701346"/>
          </a:xfrm>
          <a:prstGeom prst="rect">
            <a:avLst/>
          </a:prstGeom>
          <a:noFill/>
        </p:spPr>
        <p:txBody>
          <a:bodyPr wrap="square" rtlCol="0">
            <a:spAutoFit/>
          </a:bodyPr>
          <a:lstStyle/>
          <a:p>
            <a:pPr algn="just">
              <a:lnSpc>
                <a:spcPct val="130000"/>
              </a:lnSpc>
            </a:pPr>
            <a:r>
              <a:rPr lang="zh-CN" altLang="en-US" sz="1600" b="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b="0" dirty="0" smtClean="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b="0" dirty="0" smtClean="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10" presetClass="entr" presetSubtype="0" fill="hold" nodeType="afterEffect">
                                  <p:stCondLst>
                                    <p:cond delay="0"/>
                                  </p:stCondLst>
                                  <p:childTnLst>
                                    <p:set>
                                      <p:cBhvr>
                                        <p:cTn id="38" dur="1" fill="hold">
                                          <p:stCondLst>
                                            <p:cond delay="0"/>
                                          </p:stCondLst>
                                        </p:cTn>
                                        <p:tgtEl>
                                          <p:spTgt spid="73"/>
                                        </p:tgtEl>
                                        <p:attrNameLst>
                                          <p:attrName>style.visibility</p:attrName>
                                        </p:attrNameLst>
                                      </p:cBhvr>
                                      <p:to>
                                        <p:strVal val="visible"/>
                                      </p:to>
                                    </p:set>
                                    <p:animEffect transition="in" filter="fade">
                                      <p:cBhvr>
                                        <p:cTn id="39" dur="500"/>
                                        <p:tgtEl>
                                          <p:spTgt spid="73"/>
                                        </p:tgtEl>
                                      </p:cBhvr>
                                    </p:animEffect>
                                  </p:childTnLst>
                                </p:cTn>
                              </p:par>
                            </p:childTnLst>
                          </p:cTn>
                        </p:par>
                        <p:par>
                          <p:cTn id="40" fill="hold">
                            <p:stCondLst>
                              <p:cond delay="500"/>
                            </p:stCondLst>
                            <p:childTnLst>
                              <p:par>
                                <p:cTn id="41" presetID="10" presetClass="entr" presetSubtype="0" fill="hold" grpId="0" nodeType="afterEffect">
                                  <p:stCondLst>
                                    <p:cond delay="0"/>
                                  </p:stCondLst>
                                  <p:childTnLst>
                                    <p:set>
                                      <p:cBhvr>
                                        <p:cTn id="42" dur="1" fill="hold">
                                          <p:stCondLst>
                                            <p:cond delay="0"/>
                                          </p:stCondLst>
                                        </p:cTn>
                                        <p:tgtEl>
                                          <p:spTgt spid="74"/>
                                        </p:tgtEl>
                                        <p:attrNameLst>
                                          <p:attrName>style.visibility</p:attrName>
                                        </p:attrNameLst>
                                      </p:cBhvr>
                                      <p:to>
                                        <p:strVal val="visible"/>
                                      </p:to>
                                    </p:set>
                                    <p:animEffect transition="in" filter="fade">
                                      <p:cBhvr>
                                        <p:cTn id="43" dur="500"/>
                                        <p:tgtEl>
                                          <p:spTgt spid="74"/>
                                        </p:tgtEl>
                                      </p:cBhvr>
                                    </p:animEffect>
                                  </p:childTnLst>
                                </p:cTn>
                              </p:par>
                            </p:childTnLst>
                          </p:cTn>
                        </p:par>
                        <p:par>
                          <p:cTn id="44" fill="hold">
                            <p:stCondLst>
                              <p:cond delay="1000"/>
                            </p:stCondLst>
                            <p:childTnLst>
                              <p:par>
                                <p:cTn id="45" presetID="22" presetClass="entr" presetSubtype="8" fill="hold" nodeType="afterEffect">
                                  <p:stCondLst>
                                    <p:cond delay="0"/>
                                  </p:stCondLst>
                                  <p:childTnLst>
                                    <p:set>
                                      <p:cBhvr>
                                        <p:cTn id="46" dur="1" fill="hold">
                                          <p:stCondLst>
                                            <p:cond delay="0"/>
                                          </p:stCondLst>
                                        </p:cTn>
                                        <p:tgtEl>
                                          <p:spTgt spid="75"/>
                                        </p:tgtEl>
                                        <p:attrNameLst>
                                          <p:attrName>style.visibility</p:attrName>
                                        </p:attrNameLst>
                                      </p:cBhvr>
                                      <p:to>
                                        <p:strVal val="visible"/>
                                      </p:to>
                                    </p:set>
                                    <p:animEffect transition="in" filter="wipe(left)">
                                      <p:cBhvr>
                                        <p:cTn id="47" dur="500"/>
                                        <p:tgtEl>
                                          <p:spTgt spid="75"/>
                                        </p:tgtEl>
                                      </p:cBhvr>
                                    </p:animEffect>
                                  </p:childTnLst>
                                </p:cTn>
                              </p:par>
                            </p:childTnLst>
                          </p:cTn>
                        </p:par>
                        <p:par>
                          <p:cTn id="48" fill="hold">
                            <p:stCondLst>
                              <p:cond delay="1500"/>
                            </p:stCondLst>
                            <p:childTnLst>
                              <p:par>
                                <p:cTn id="49" presetID="16" presetClass="entr" presetSubtype="21" fill="hold" grpId="0" nodeType="afterEffect">
                                  <p:stCondLst>
                                    <p:cond delay="0"/>
                                  </p:stCondLst>
                                  <p:childTnLst>
                                    <p:set>
                                      <p:cBhvr>
                                        <p:cTn id="50" dur="1" fill="hold">
                                          <p:stCondLst>
                                            <p:cond delay="0"/>
                                          </p:stCondLst>
                                        </p:cTn>
                                        <p:tgtEl>
                                          <p:spTgt spid="84"/>
                                        </p:tgtEl>
                                        <p:attrNameLst>
                                          <p:attrName>style.visibility</p:attrName>
                                        </p:attrNameLst>
                                      </p:cBhvr>
                                      <p:to>
                                        <p:strVal val="visible"/>
                                      </p:to>
                                    </p:set>
                                    <p:animEffect transition="in" filter="barn(inVertical)">
                                      <p:cBhvr>
                                        <p:cTn id="51" dur="500"/>
                                        <p:tgtEl>
                                          <p:spTgt spid="84"/>
                                        </p:tgtEl>
                                      </p:cBhvr>
                                    </p:animEffect>
                                  </p:childTnLst>
                                </p:cTn>
                              </p:par>
                            </p:childTnLst>
                          </p:cTn>
                        </p:par>
                        <p:par>
                          <p:cTn id="52" fill="hold">
                            <p:stCondLst>
                              <p:cond delay="2000"/>
                            </p:stCondLst>
                            <p:childTnLst>
                              <p:par>
                                <p:cTn id="53" presetID="22" presetClass="entr" presetSubtype="8" fill="hold" nodeType="afterEffect">
                                  <p:stCondLst>
                                    <p:cond delay="0"/>
                                  </p:stCondLst>
                                  <p:childTnLst>
                                    <p:set>
                                      <p:cBhvr>
                                        <p:cTn id="54" dur="1" fill="hold">
                                          <p:stCondLst>
                                            <p:cond delay="0"/>
                                          </p:stCondLst>
                                        </p:cTn>
                                        <p:tgtEl>
                                          <p:spTgt spid="78"/>
                                        </p:tgtEl>
                                        <p:attrNameLst>
                                          <p:attrName>style.visibility</p:attrName>
                                        </p:attrNameLst>
                                      </p:cBhvr>
                                      <p:to>
                                        <p:strVal val="visible"/>
                                      </p:to>
                                    </p:set>
                                    <p:animEffect transition="in" filter="wipe(left)">
                                      <p:cBhvr>
                                        <p:cTn id="55" dur="500"/>
                                        <p:tgtEl>
                                          <p:spTgt spid="78"/>
                                        </p:tgtEl>
                                      </p:cBhvr>
                                    </p:animEffect>
                                  </p:childTnLst>
                                </p:cTn>
                              </p:par>
                            </p:childTnLst>
                          </p:cTn>
                        </p:par>
                        <p:par>
                          <p:cTn id="56" fill="hold">
                            <p:stCondLst>
                              <p:cond delay="2500"/>
                            </p:stCondLst>
                            <p:childTnLst>
                              <p:par>
                                <p:cTn id="57" presetID="16" presetClass="entr" presetSubtype="21" fill="hold" grpId="0" nodeType="afterEffect">
                                  <p:stCondLst>
                                    <p:cond delay="0"/>
                                  </p:stCondLst>
                                  <p:childTnLst>
                                    <p:set>
                                      <p:cBhvr>
                                        <p:cTn id="58" dur="1" fill="hold">
                                          <p:stCondLst>
                                            <p:cond delay="0"/>
                                          </p:stCondLst>
                                        </p:cTn>
                                        <p:tgtEl>
                                          <p:spTgt spid="85"/>
                                        </p:tgtEl>
                                        <p:attrNameLst>
                                          <p:attrName>style.visibility</p:attrName>
                                        </p:attrNameLst>
                                      </p:cBhvr>
                                      <p:to>
                                        <p:strVal val="visible"/>
                                      </p:to>
                                    </p:set>
                                    <p:animEffect transition="in" filter="barn(inVertical)">
                                      <p:cBhvr>
                                        <p:cTn id="59" dur="500"/>
                                        <p:tgtEl>
                                          <p:spTgt spid="85"/>
                                        </p:tgtEl>
                                      </p:cBhvr>
                                    </p:animEffect>
                                  </p:childTnLst>
                                </p:cTn>
                              </p:par>
                            </p:childTnLst>
                          </p:cTn>
                        </p:par>
                        <p:par>
                          <p:cTn id="60" fill="hold">
                            <p:stCondLst>
                              <p:cond delay="3000"/>
                            </p:stCondLst>
                            <p:childTnLst>
                              <p:par>
                                <p:cTn id="61" presetID="22" presetClass="entr" presetSubtype="8" fill="hold" nodeType="afterEffect">
                                  <p:stCondLst>
                                    <p:cond delay="0"/>
                                  </p:stCondLst>
                                  <p:childTnLst>
                                    <p:set>
                                      <p:cBhvr>
                                        <p:cTn id="62" dur="1" fill="hold">
                                          <p:stCondLst>
                                            <p:cond delay="0"/>
                                          </p:stCondLst>
                                        </p:cTn>
                                        <p:tgtEl>
                                          <p:spTgt spid="81"/>
                                        </p:tgtEl>
                                        <p:attrNameLst>
                                          <p:attrName>style.visibility</p:attrName>
                                        </p:attrNameLst>
                                      </p:cBhvr>
                                      <p:to>
                                        <p:strVal val="visible"/>
                                      </p:to>
                                    </p:set>
                                    <p:animEffect transition="in" filter="wipe(left)">
                                      <p:cBhvr>
                                        <p:cTn id="63" dur="500"/>
                                        <p:tgtEl>
                                          <p:spTgt spid="81"/>
                                        </p:tgtEl>
                                      </p:cBhvr>
                                    </p:animEffect>
                                  </p:childTnLst>
                                </p:cTn>
                              </p:par>
                            </p:childTnLst>
                          </p:cTn>
                        </p:par>
                        <p:par>
                          <p:cTn id="64" fill="hold">
                            <p:stCondLst>
                              <p:cond delay="3500"/>
                            </p:stCondLst>
                            <p:childTnLst>
                              <p:par>
                                <p:cTn id="65" presetID="16" presetClass="entr" presetSubtype="21" fill="hold" grpId="0" nodeType="afterEffect">
                                  <p:stCondLst>
                                    <p:cond delay="0"/>
                                  </p:stCondLst>
                                  <p:childTnLst>
                                    <p:set>
                                      <p:cBhvr>
                                        <p:cTn id="66" dur="1" fill="hold">
                                          <p:stCondLst>
                                            <p:cond delay="0"/>
                                          </p:stCondLst>
                                        </p:cTn>
                                        <p:tgtEl>
                                          <p:spTgt spid="86"/>
                                        </p:tgtEl>
                                        <p:attrNameLst>
                                          <p:attrName>style.visibility</p:attrName>
                                        </p:attrNameLst>
                                      </p:cBhvr>
                                      <p:to>
                                        <p:strVal val="visible"/>
                                      </p:to>
                                    </p:set>
                                    <p:animEffect transition="in" filter="barn(inVertical)">
                                      <p:cBhvr>
                                        <p:cTn id="67" dur="500"/>
                                        <p:tgtEl>
                                          <p:spTgt spid="8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74" grpId="0" animBg="1"/>
      <p:bldP spid="84" grpId="0"/>
      <p:bldP spid="85" grpId="0"/>
      <p:bldP spid="86"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grpSp>
        <p:nvGrpSpPr>
          <p:cNvPr id="18" name="组合 17"/>
          <p:cNvGrpSpPr/>
          <p:nvPr/>
        </p:nvGrpSpPr>
        <p:grpSpPr>
          <a:xfrm>
            <a:off x="4882414" y="2438219"/>
            <a:ext cx="2482703" cy="2955923"/>
            <a:chOff x="1827008" y="2120901"/>
            <a:chExt cx="2298700" cy="2736849"/>
          </a:xfrm>
        </p:grpSpPr>
        <p:sp>
          <p:nvSpPr>
            <p:cNvPr id="19" name="矩形 18"/>
            <p:cNvSpPr/>
            <p:nvPr/>
          </p:nvSpPr>
          <p:spPr>
            <a:xfrm>
              <a:off x="1827008" y="2120901"/>
              <a:ext cx="2298700" cy="444500"/>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ysClr val="windowText" lastClr="000000"/>
                </a:solidFill>
              </a:endParaRPr>
            </a:p>
          </p:txBody>
        </p:sp>
        <p:sp>
          <p:nvSpPr>
            <p:cNvPr id="20" name="矩形 19"/>
            <p:cNvSpPr/>
            <p:nvPr/>
          </p:nvSpPr>
          <p:spPr>
            <a:xfrm>
              <a:off x="1827008" y="2565400"/>
              <a:ext cx="2298700" cy="2292350"/>
            </a:xfrm>
            <a:prstGeom prst="rect">
              <a:avLst/>
            </a:prstGeom>
            <a:solidFill>
              <a:schemeClr val="bg1">
                <a:lumMod val="9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ysClr val="windowText" lastClr="000000"/>
                </a:solidFill>
              </a:endParaRPr>
            </a:p>
          </p:txBody>
        </p:sp>
      </p:grpSp>
      <p:grpSp>
        <p:nvGrpSpPr>
          <p:cNvPr id="21" name="组合 20"/>
          <p:cNvGrpSpPr/>
          <p:nvPr/>
        </p:nvGrpSpPr>
        <p:grpSpPr>
          <a:xfrm>
            <a:off x="7704645" y="2438219"/>
            <a:ext cx="2482703" cy="2955923"/>
            <a:chOff x="1827008" y="2120901"/>
            <a:chExt cx="2298700" cy="2736849"/>
          </a:xfrm>
        </p:grpSpPr>
        <p:sp>
          <p:nvSpPr>
            <p:cNvPr id="22" name="矩形 21"/>
            <p:cNvSpPr/>
            <p:nvPr/>
          </p:nvSpPr>
          <p:spPr>
            <a:xfrm>
              <a:off x="1827008" y="2120901"/>
              <a:ext cx="2298700" cy="4445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sp>
          <p:nvSpPr>
            <p:cNvPr id="23" name="矩形 22"/>
            <p:cNvSpPr/>
            <p:nvPr/>
          </p:nvSpPr>
          <p:spPr>
            <a:xfrm>
              <a:off x="1827008" y="2565400"/>
              <a:ext cx="2298700" cy="2292350"/>
            </a:xfrm>
            <a:prstGeom prst="rect">
              <a:avLst/>
            </a:prstGeom>
            <a:solidFill>
              <a:schemeClr val="bg1">
                <a:lumMod val="95000"/>
              </a:schemeClr>
            </a:solidFill>
            <a:ln>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p>
          </p:txBody>
        </p:sp>
      </p:grpSp>
      <p:grpSp>
        <p:nvGrpSpPr>
          <p:cNvPr id="24" name="组合 23"/>
          <p:cNvGrpSpPr/>
          <p:nvPr/>
        </p:nvGrpSpPr>
        <p:grpSpPr>
          <a:xfrm>
            <a:off x="2060183" y="2438219"/>
            <a:ext cx="2482703" cy="2955923"/>
            <a:chOff x="1827008" y="2120901"/>
            <a:chExt cx="2298700" cy="2736849"/>
          </a:xfrm>
        </p:grpSpPr>
        <p:sp>
          <p:nvSpPr>
            <p:cNvPr id="25" name="矩形 24"/>
            <p:cNvSpPr/>
            <p:nvPr/>
          </p:nvSpPr>
          <p:spPr>
            <a:xfrm>
              <a:off x="1827008" y="2120901"/>
              <a:ext cx="2298700" cy="4445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sp>
          <p:nvSpPr>
            <p:cNvPr id="26" name="矩形 25"/>
            <p:cNvSpPr/>
            <p:nvPr/>
          </p:nvSpPr>
          <p:spPr>
            <a:xfrm>
              <a:off x="1827008" y="2565400"/>
              <a:ext cx="2298700" cy="2292350"/>
            </a:xfrm>
            <a:prstGeom prst="rect">
              <a:avLst/>
            </a:prstGeom>
            <a:solidFill>
              <a:schemeClr val="bg1">
                <a:lumMod val="95000"/>
              </a:schemeClr>
            </a:solidFill>
            <a:ln>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a:solidFill>
                  <a:schemeClr val="bg1"/>
                </a:solidFill>
              </a:endParaRPr>
            </a:p>
          </p:txBody>
        </p:sp>
      </p:grpSp>
      <p:sp>
        <p:nvSpPr>
          <p:cNvPr id="27" name="文本框 29"/>
          <p:cNvSpPr txBox="1"/>
          <p:nvPr/>
        </p:nvSpPr>
        <p:spPr>
          <a:xfrm>
            <a:off x="2466963" y="2465898"/>
            <a:ext cx="1669143"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项目一</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8" name="文本框 30"/>
          <p:cNvSpPr txBox="1"/>
          <p:nvPr/>
        </p:nvSpPr>
        <p:spPr>
          <a:xfrm>
            <a:off x="8111425" y="2465898"/>
            <a:ext cx="1669143"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项目三</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29" name="文本框 31"/>
          <p:cNvSpPr txBox="1"/>
          <p:nvPr/>
        </p:nvSpPr>
        <p:spPr>
          <a:xfrm>
            <a:off x="5289194" y="2465898"/>
            <a:ext cx="1669143" cy="400110"/>
          </a:xfrm>
          <a:prstGeom prst="rect">
            <a:avLst/>
          </a:prstGeom>
          <a:noFill/>
        </p:spPr>
        <p:txBody>
          <a:bodyPr wrap="square" rtlCol="0">
            <a:spAutoFit/>
          </a:bodyPr>
          <a:lstStyle/>
          <a:p>
            <a:pPr algn="ctr"/>
            <a:r>
              <a:rPr lang="zh-CN" altLang="en-US" sz="2000" dirty="0" smtClean="0">
                <a:solidFill>
                  <a:schemeClr val="bg1"/>
                </a:solidFill>
                <a:latin typeface="微软雅黑" panose="020B0503020204020204" pitchFamily="34" charset="-122"/>
                <a:ea typeface="微软雅黑" panose="020B0503020204020204" pitchFamily="34" charset="-122"/>
              </a:rPr>
              <a:t>项目二</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30" name="文本框 33"/>
          <p:cNvSpPr txBox="1"/>
          <p:nvPr/>
        </p:nvSpPr>
        <p:spPr>
          <a:xfrm>
            <a:off x="2466962" y="3336587"/>
            <a:ext cx="1669143" cy="1815882"/>
          </a:xfrm>
          <a:prstGeom prst="rect">
            <a:avLst/>
          </a:prstGeom>
          <a:noFill/>
        </p:spPr>
        <p:txBody>
          <a:bodyPr wrap="square" rtlCol="0">
            <a:spAutoFit/>
          </a:bodyPr>
          <a:lstStyle/>
          <a:p>
            <a:pPr algn="just"/>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在这里添加你的文字，图片也可以，记得加满哦</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。在这里添加你的文字，图片也可以，记得加满哦</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1" name="文本框 34"/>
          <p:cNvSpPr txBox="1"/>
          <p:nvPr/>
        </p:nvSpPr>
        <p:spPr>
          <a:xfrm>
            <a:off x="5295736" y="3336587"/>
            <a:ext cx="1669143" cy="1815882"/>
          </a:xfrm>
          <a:prstGeom prst="rect">
            <a:avLst/>
          </a:prstGeom>
          <a:noFill/>
        </p:spPr>
        <p:txBody>
          <a:bodyPr wrap="square" rtlCol="0">
            <a:spAutoFit/>
          </a:bodyPr>
          <a:lstStyle/>
          <a:p>
            <a:pPr algn="just"/>
            <a:r>
              <a:rPr lang="zh-CN" altLang="en-US" sz="1600" dirty="0">
                <a:solidFill>
                  <a:schemeClr val="bg1">
                    <a:lumMod val="50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6" name="文本框 35"/>
          <p:cNvSpPr txBox="1"/>
          <p:nvPr/>
        </p:nvSpPr>
        <p:spPr>
          <a:xfrm>
            <a:off x="8124510" y="3336587"/>
            <a:ext cx="1669143" cy="1815882"/>
          </a:xfrm>
          <a:prstGeom prst="rect">
            <a:avLst/>
          </a:prstGeom>
          <a:noFill/>
        </p:spPr>
        <p:txBody>
          <a:bodyPr wrap="square" rtlCol="0">
            <a:spAutoFit/>
          </a:bodyPr>
          <a:lstStyle/>
          <a:p>
            <a:pPr algn="just"/>
            <a:r>
              <a:rPr lang="zh-CN" altLang="en-US" sz="1600" dirty="0">
                <a:solidFill>
                  <a:schemeClr val="bg1">
                    <a:lumMod val="50000"/>
                  </a:schemeClr>
                </a:solidFill>
                <a:latin typeface="微软雅黑" panose="020B0503020204020204" pitchFamily="34" charset="-122"/>
                <a:ea typeface="微软雅黑" panose="020B0503020204020204" pitchFamily="34" charset="-122"/>
              </a:rPr>
              <a:t>在这里添加你的文字，图片也可以，记得加满哦。在这里添加你的文字，图片也可以，记得加满哦</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sz="1600" dirty="0" smtClean="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1" fill="hold" nodeType="after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ipe(up)">
                                      <p:cBhvr>
                                        <p:cTn id="39" dur="500"/>
                                        <p:tgtEl>
                                          <p:spTgt spid="24"/>
                                        </p:tgtEl>
                                      </p:cBhvr>
                                    </p:animEffect>
                                  </p:childTnLst>
                                </p:cTn>
                              </p:par>
                            </p:childTnLst>
                          </p:cTn>
                        </p:par>
                        <p:par>
                          <p:cTn id="40" fill="hold">
                            <p:stCondLst>
                              <p:cond delay="500"/>
                            </p:stCondLst>
                            <p:childTnLst>
                              <p:par>
                                <p:cTn id="41" presetID="22" presetClass="entr" presetSubtype="8"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wipe(left)">
                                      <p:cBhvr>
                                        <p:cTn id="43" dur="500"/>
                                        <p:tgtEl>
                                          <p:spTgt spid="27"/>
                                        </p:tgtEl>
                                      </p:cBhvr>
                                    </p:animEffect>
                                  </p:childTnLst>
                                </p:cTn>
                              </p:par>
                            </p:childTnLst>
                          </p:cTn>
                        </p:par>
                        <p:par>
                          <p:cTn id="44" fill="hold">
                            <p:stCondLst>
                              <p:cond delay="1000"/>
                            </p:stCondLst>
                            <p:childTnLst>
                              <p:par>
                                <p:cTn id="45" presetID="22" presetClass="entr" presetSubtype="8" fill="hold" grpId="0" nodeType="afterEffect">
                                  <p:stCondLst>
                                    <p:cond delay="0"/>
                                  </p:stCondLst>
                                  <p:childTnLst>
                                    <p:set>
                                      <p:cBhvr>
                                        <p:cTn id="46" dur="1" fill="hold">
                                          <p:stCondLst>
                                            <p:cond delay="0"/>
                                          </p:stCondLst>
                                        </p:cTn>
                                        <p:tgtEl>
                                          <p:spTgt spid="30"/>
                                        </p:tgtEl>
                                        <p:attrNameLst>
                                          <p:attrName>style.visibility</p:attrName>
                                        </p:attrNameLst>
                                      </p:cBhvr>
                                      <p:to>
                                        <p:strVal val="visible"/>
                                      </p:to>
                                    </p:set>
                                    <p:animEffect transition="in" filter="wipe(left)">
                                      <p:cBhvr>
                                        <p:cTn id="47" dur="500"/>
                                        <p:tgtEl>
                                          <p:spTgt spid="30"/>
                                        </p:tgtEl>
                                      </p:cBhvr>
                                    </p:animEffect>
                                  </p:childTnLst>
                                </p:cTn>
                              </p:par>
                            </p:childTnLst>
                          </p:cTn>
                        </p:par>
                        <p:par>
                          <p:cTn id="48" fill="hold">
                            <p:stCondLst>
                              <p:cond delay="1500"/>
                            </p:stCondLst>
                            <p:childTnLst>
                              <p:par>
                                <p:cTn id="49" presetID="22" presetClass="entr" presetSubtype="1" fill="hold" nodeType="after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wipe(up)">
                                      <p:cBhvr>
                                        <p:cTn id="51" dur="500"/>
                                        <p:tgtEl>
                                          <p:spTgt spid="18"/>
                                        </p:tgtEl>
                                      </p:cBhvr>
                                    </p:animEffect>
                                  </p:childTnLst>
                                </p:cTn>
                              </p:par>
                            </p:childTnLst>
                          </p:cTn>
                        </p:par>
                        <p:par>
                          <p:cTn id="52" fill="hold">
                            <p:stCondLst>
                              <p:cond delay="2000"/>
                            </p:stCondLst>
                            <p:childTnLst>
                              <p:par>
                                <p:cTn id="53" presetID="22" presetClass="entr" presetSubtype="8" fill="hold" grpId="0" nodeType="afterEffect">
                                  <p:stCondLst>
                                    <p:cond delay="0"/>
                                  </p:stCondLst>
                                  <p:childTnLst>
                                    <p:set>
                                      <p:cBhvr>
                                        <p:cTn id="54" dur="1" fill="hold">
                                          <p:stCondLst>
                                            <p:cond delay="0"/>
                                          </p:stCondLst>
                                        </p:cTn>
                                        <p:tgtEl>
                                          <p:spTgt spid="29"/>
                                        </p:tgtEl>
                                        <p:attrNameLst>
                                          <p:attrName>style.visibility</p:attrName>
                                        </p:attrNameLst>
                                      </p:cBhvr>
                                      <p:to>
                                        <p:strVal val="visible"/>
                                      </p:to>
                                    </p:set>
                                    <p:animEffect transition="in" filter="wipe(left)">
                                      <p:cBhvr>
                                        <p:cTn id="55" dur="500"/>
                                        <p:tgtEl>
                                          <p:spTgt spid="29"/>
                                        </p:tgtEl>
                                      </p:cBhvr>
                                    </p:animEffect>
                                  </p:childTnLst>
                                </p:cTn>
                              </p:par>
                            </p:childTnLst>
                          </p:cTn>
                        </p:par>
                        <p:par>
                          <p:cTn id="56" fill="hold">
                            <p:stCondLst>
                              <p:cond delay="2500"/>
                            </p:stCondLst>
                            <p:childTnLst>
                              <p:par>
                                <p:cTn id="57" presetID="22" presetClass="entr" presetSubtype="8" fill="hold" grpId="0" nodeType="afterEffect">
                                  <p:stCondLst>
                                    <p:cond delay="0"/>
                                  </p:stCondLst>
                                  <p:childTnLst>
                                    <p:set>
                                      <p:cBhvr>
                                        <p:cTn id="58" dur="1" fill="hold">
                                          <p:stCondLst>
                                            <p:cond delay="0"/>
                                          </p:stCondLst>
                                        </p:cTn>
                                        <p:tgtEl>
                                          <p:spTgt spid="31"/>
                                        </p:tgtEl>
                                        <p:attrNameLst>
                                          <p:attrName>style.visibility</p:attrName>
                                        </p:attrNameLst>
                                      </p:cBhvr>
                                      <p:to>
                                        <p:strVal val="visible"/>
                                      </p:to>
                                    </p:set>
                                    <p:animEffect transition="in" filter="wipe(left)">
                                      <p:cBhvr>
                                        <p:cTn id="59" dur="500"/>
                                        <p:tgtEl>
                                          <p:spTgt spid="31"/>
                                        </p:tgtEl>
                                      </p:cBhvr>
                                    </p:animEffect>
                                  </p:childTnLst>
                                </p:cTn>
                              </p:par>
                            </p:childTnLst>
                          </p:cTn>
                        </p:par>
                        <p:par>
                          <p:cTn id="60" fill="hold">
                            <p:stCondLst>
                              <p:cond delay="3000"/>
                            </p:stCondLst>
                            <p:childTnLst>
                              <p:par>
                                <p:cTn id="61" presetID="22" presetClass="entr" presetSubtype="1" fill="hold" nodeType="after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up)">
                                      <p:cBhvr>
                                        <p:cTn id="63" dur="500"/>
                                        <p:tgtEl>
                                          <p:spTgt spid="21"/>
                                        </p:tgtEl>
                                      </p:cBhvr>
                                    </p:animEffect>
                                  </p:childTnLst>
                                </p:cTn>
                              </p:par>
                            </p:childTnLst>
                          </p:cTn>
                        </p:par>
                        <p:par>
                          <p:cTn id="64" fill="hold">
                            <p:stCondLst>
                              <p:cond delay="3500"/>
                            </p:stCondLst>
                            <p:childTnLst>
                              <p:par>
                                <p:cTn id="65" presetID="22" presetClass="entr" presetSubtype="8" fill="hold" grpId="0" nodeType="afterEffect">
                                  <p:stCondLst>
                                    <p:cond delay="0"/>
                                  </p:stCondLst>
                                  <p:childTnLst>
                                    <p:set>
                                      <p:cBhvr>
                                        <p:cTn id="66" dur="1" fill="hold">
                                          <p:stCondLst>
                                            <p:cond delay="0"/>
                                          </p:stCondLst>
                                        </p:cTn>
                                        <p:tgtEl>
                                          <p:spTgt spid="28"/>
                                        </p:tgtEl>
                                        <p:attrNameLst>
                                          <p:attrName>style.visibility</p:attrName>
                                        </p:attrNameLst>
                                      </p:cBhvr>
                                      <p:to>
                                        <p:strVal val="visible"/>
                                      </p:to>
                                    </p:set>
                                    <p:animEffect transition="in" filter="wipe(left)">
                                      <p:cBhvr>
                                        <p:cTn id="67" dur="500"/>
                                        <p:tgtEl>
                                          <p:spTgt spid="28"/>
                                        </p:tgtEl>
                                      </p:cBhvr>
                                    </p:animEffect>
                                  </p:childTnLst>
                                </p:cTn>
                              </p:par>
                            </p:childTnLst>
                          </p:cTn>
                        </p:par>
                        <p:par>
                          <p:cTn id="68" fill="hold">
                            <p:stCondLst>
                              <p:cond delay="4000"/>
                            </p:stCondLst>
                            <p:childTnLst>
                              <p:par>
                                <p:cTn id="69" presetID="22" presetClass="entr" presetSubtype="8" fill="hold" grpId="0" nodeType="afterEffect">
                                  <p:stCondLst>
                                    <p:cond delay="0"/>
                                  </p:stCondLst>
                                  <p:childTnLst>
                                    <p:set>
                                      <p:cBhvr>
                                        <p:cTn id="70" dur="1" fill="hold">
                                          <p:stCondLst>
                                            <p:cond delay="0"/>
                                          </p:stCondLst>
                                        </p:cTn>
                                        <p:tgtEl>
                                          <p:spTgt spid="36"/>
                                        </p:tgtEl>
                                        <p:attrNameLst>
                                          <p:attrName>style.visibility</p:attrName>
                                        </p:attrNameLst>
                                      </p:cBhvr>
                                      <p:to>
                                        <p:strVal val="visible"/>
                                      </p:to>
                                    </p:set>
                                    <p:animEffect transition="in" filter="wipe(left)">
                                      <p:cBhvr>
                                        <p:cTn id="71"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27" grpId="0"/>
      <p:bldP spid="28" grpId="0"/>
      <p:bldP spid="29" grpId="0"/>
      <p:bldP spid="30" grpId="0"/>
      <p:bldP spid="31" grpId="0"/>
      <p:bldP spid="3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18" name="椭圆 17"/>
          <p:cNvSpPr/>
          <p:nvPr/>
        </p:nvSpPr>
        <p:spPr>
          <a:xfrm>
            <a:off x="4095975" y="1842726"/>
            <a:ext cx="2160587" cy="2159000"/>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19" name="椭圆 18"/>
          <p:cNvSpPr/>
          <p:nvPr/>
        </p:nvSpPr>
        <p:spPr>
          <a:xfrm>
            <a:off x="5996212" y="1842726"/>
            <a:ext cx="2160588" cy="2159000"/>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0" name="椭圆 19"/>
          <p:cNvSpPr/>
          <p:nvPr/>
        </p:nvSpPr>
        <p:spPr>
          <a:xfrm>
            <a:off x="5996212" y="3785826"/>
            <a:ext cx="2160588" cy="216058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21" name="椭圆 20"/>
          <p:cNvSpPr/>
          <p:nvPr/>
        </p:nvSpPr>
        <p:spPr>
          <a:xfrm>
            <a:off x="4097562" y="3785826"/>
            <a:ext cx="2160588" cy="2160587"/>
          </a:xfrm>
          <a:prstGeom prst="ellipse">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sp>
        <p:nvSpPr>
          <p:cNvPr id="22" name="文本框 3"/>
          <p:cNvSpPr txBox="1">
            <a:spLocks noChangeArrowheads="1"/>
          </p:cNvSpPr>
          <p:nvPr/>
        </p:nvSpPr>
        <p:spPr bwMode="auto">
          <a:xfrm>
            <a:off x="4672237" y="1976076"/>
            <a:ext cx="1008063"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chemeClr val="bg1"/>
                </a:solidFill>
                <a:latin typeface="造字工房尚雅体演示版常规体" pitchFamily="50" charset="-122"/>
                <a:ea typeface="造字工房尚雅体演示版常规体" pitchFamily="50" charset="-122"/>
              </a:rPr>
              <a:t>58</a:t>
            </a:r>
            <a:r>
              <a:rPr lang="en-US" altLang="zh-CN" sz="2800" dirty="0">
                <a:solidFill>
                  <a:schemeClr val="bg1"/>
                </a:solidFill>
                <a:latin typeface="造字工房尚雅体演示版常规体" pitchFamily="50" charset="-122"/>
                <a:ea typeface="造字工房尚雅体演示版常规体" pitchFamily="50" charset="-122"/>
              </a:rPr>
              <a:t>%</a:t>
            </a:r>
            <a:endParaRPr lang="zh-CN" altLang="en-US" sz="2800" dirty="0">
              <a:solidFill>
                <a:schemeClr val="bg1"/>
              </a:solidFill>
              <a:latin typeface="造字工房尚雅体演示版常规体" pitchFamily="50" charset="-122"/>
              <a:ea typeface="造字工房尚雅体演示版常规体" pitchFamily="50" charset="-122"/>
            </a:endParaRPr>
          </a:p>
        </p:txBody>
      </p:sp>
      <p:sp>
        <p:nvSpPr>
          <p:cNvPr id="23" name="文本框 69"/>
          <p:cNvSpPr txBox="1">
            <a:spLocks noChangeArrowheads="1"/>
          </p:cNvSpPr>
          <p:nvPr/>
        </p:nvSpPr>
        <p:spPr bwMode="auto">
          <a:xfrm>
            <a:off x="6572475" y="1976076"/>
            <a:ext cx="100806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chemeClr val="bg1"/>
                </a:solidFill>
                <a:latin typeface="造字工房尚雅体演示版常规体" pitchFamily="50" charset="-122"/>
                <a:ea typeface="造字工房尚雅体演示版常规体" pitchFamily="50" charset="-122"/>
              </a:rPr>
              <a:t>38</a:t>
            </a:r>
            <a:r>
              <a:rPr lang="en-US" altLang="zh-CN" sz="2800" dirty="0">
                <a:solidFill>
                  <a:schemeClr val="bg1"/>
                </a:solidFill>
                <a:latin typeface="造字工房尚雅体演示版常规体" pitchFamily="50" charset="-122"/>
                <a:ea typeface="造字工房尚雅体演示版常规体" pitchFamily="50" charset="-122"/>
              </a:rPr>
              <a:t>%</a:t>
            </a:r>
            <a:endParaRPr lang="zh-CN" altLang="en-US" sz="2800" dirty="0">
              <a:solidFill>
                <a:schemeClr val="bg1"/>
              </a:solidFill>
              <a:latin typeface="造字工房尚雅体演示版常规体" pitchFamily="50" charset="-122"/>
              <a:ea typeface="造字工房尚雅体演示版常规体" pitchFamily="50" charset="-122"/>
            </a:endParaRPr>
          </a:p>
        </p:txBody>
      </p:sp>
      <p:sp>
        <p:nvSpPr>
          <p:cNvPr id="24" name="文本框 97"/>
          <p:cNvSpPr txBox="1">
            <a:spLocks noChangeArrowheads="1"/>
          </p:cNvSpPr>
          <p:nvPr/>
        </p:nvSpPr>
        <p:spPr bwMode="auto">
          <a:xfrm>
            <a:off x="6572475" y="4055701"/>
            <a:ext cx="1008062"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chemeClr val="bg1"/>
                </a:solidFill>
                <a:latin typeface="造字工房尚雅体演示版常规体" pitchFamily="50" charset="-122"/>
                <a:ea typeface="造字工房尚雅体演示版常规体" pitchFamily="50" charset="-122"/>
              </a:rPr>
              <a:t>78</a:t>
            </a:r>
            <a:r>
              <a:rPr lang="en-US" altLang="zh-CN" sz="2800" dirty="0">
                <a:solidFill>
                  <a:schemeClr val="bg1"/>
                </a:solidFill>
                <a:latin typeface="造字工房尚雅体演示版常规体" pitchFamily="50" charset="-122"/>
                <a:ea typeface="造字工房尚雅体演示版常规体" pitchFamily="50" charset="-122"/>
              </a:rPr>
              <a:t>%</a:t>
            </a:r>
            <a:endParaRPr lang="zh-CN" altLang="en-US" sz="2800" dirty="0">
              <a:solidFill>
                <a:schemeClr val="bg1"/>
              </a:solidFill>
              <a:latin typeface="造字工房尚雅体演示版常规体" pitchFamily="50" charset="-122"/>
              <a:ea typeface="造字工房尚雅体演示版常规体" pitchFamily="50" charset="-122"/>
            </a:endParaRPr>
          </a:p>
        </p:txBody>
      </p:sp>
      <p:sp>
        <p:nvSpPr>
          <p:cNvPr id="25" name="文本框 98"/>
          <p:cNvSpPr txBox="1">
            <a:spLocks noChangeArrowheads="1"/>
          </p:cNvSpPr>
          <p:nvPr/>
        </p:nvSpPr>
        <p:spPr bwMode="auto">
          <a:xfrm>
            <a:off x="4672237" y="4055701"/>
            <a:ext cx="1008063" cy="522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800" dirty="0" smtClean="0">
                <a:solidFill>
                  <a:schemeClr val="bg1"/>
                </a:solidFill>
                <a:latin typeface="造字工房尚雅体演示版常规体" pitchFamily="50" charset="-122"/>
                <a:ea typeface="造字工房尚雅体演示版常规体" pitchFamily="50" charset="-122"/>
              </a:rPr>
              <a:t>58</a:t>
            </a:r>
            <a:r>
              <a:rPr lang="en-US" altLang="zh-CN" sz="2800" dirty="0">
                <a:solidFill>
                  <a:schemeClr val="bg1"/>
                </a:solidFill>
                <a:latin typeface="造字工房尚雅体演示版常规体" pitchFamily="50" charset="-122"/>
                <a:ea typeface="造字工房尚雅体演示版常规体" pitchFamily="50" charset="-122"/>
              </a:rPr>
              <a:t>%</a:t>
            </a:r>
            <a:endParaRPr lang="zh-CN" altLang="en-US" sz="2800" dirty="0">
              <a:solidFill>
                <a:schemeClr val="bg1"/>
              </a:solidFill>
              <a:latin typeface="造字工房尚雅体演示版常规体" pitchFamily="50" charset="-122"/>
              <a:ea typeface="造字工房尚雅体演示版常规体" pitchFamily="50" charset="-122"/>
            </a:endParaRPr>
          </a:p>
        </p:txBody>
      </p:sp>
      <p:sp>
        <p:nvSpPr>
          <p:cNvPr id="26" name="文本框 5"/>
          <p:cNvSpPr txBox="1">
            <a:spLocks noChangeArrowheads="1"/>
          </p:cNvSpPr>
          <p:nvPr/>
        </p:nvSpPr>
        <p:spPr bwMode="auto">
          <a:xfrm>
            <a:off x="4346798" y="2549163"/>
            <a:ext cx="16795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200" kern="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200" kern="0" dirty="0">
              <a:solidFill>
                <a:schemeClr val="bg1"/>
              </a:solidFill>
              <a:latin typeface="微软雅黑" panose="020B0503020204020204" pitchFamily="34" charset="-122"/>
              <a:ea typeface="微软雅黑" panose="020B0503020204020204" pitchFamily="34" charset="-122"/>
            </a:endParaRPr>
          </a:p>
        </p:txBody>
      </p:sp>
      <p:sp>
        <p:nvSpPr>
          <p:cNvPr id="27" name="文本框 99"/>
          <p:cNvSpPr txBox="1">
            <a:spLocks noChangeArrowheads="1"/>
          </p:cNvSpPr>
          <p:nvPr/>
        </p:nvSpPr>
        <p:spPr bwMode="auto">
          <a:xfrm>
            <a:off x="6313257" y="2530113"/>
            <a:ext cx="1655763"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200" kern="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200" kern="0" dirty="0">
              <a:solidFill>
                <a:schemeClr val="bg1"/>
              </a:solidFill>
              <a:latin typeface="微软雅黑" panose="020B0503020204020204" pitchFamily="34" charset="-122"/>
              <a:ea typeface="微软雅黑" panose="020B0503020204020204" pitchFamily="34" charset="-122"/>
            </a:endParaRPr>
          </a:p>
        </p:txBody>
      </p:sp>
      <p:sp>
        <p:nvSpPr>
          <p:cNvPr id="28" name="文本框 100"/>
          <p:cNvSpPr txBox="1">
            <a:spLocks noChangeArrowheads="1"/>
          </p:cNvSpPr>
          <p:nvPr/>
        </p:nvSpPr>
        <p:spPr bwMode="auto">
          <a:xfrm>
            <a:off x="6284229" y="4565288"/>
            <a:ext cx="1727200"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200" kern="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200" kern="0" dirty="0">
              <a:solidFill>
                <a:schemeClr val="bg1"/>
              </a:solidFill>
              <a:latin typeface="微软雅黑" panose="020B0503020204020204" pitchFamily="34" charset="-122"/>
              <a:ea typeface="微软雅黑" panose="020B0503020204020204" pitchFamily="34" charset="-122"/>
            </a:endParaRPr>
          </a:p>
        </p:txBody>
      </p:sp>
      <p:sp>
        <p:nvSpPr>
          <p:cNvPr id="29" name="文本框 101"/>
          <p:cNvSpPr txBox="1">
            <a:spLocks noChangeArrowheads="1"/>
          </p:cNvSpPr>
          <p:nvPr/>
        </p:nvSpPr>
        <p:spPr bwMode="auto">
          <a:xfrm>
            <a:off x="4375826" y="4565288"/>
            <a:ext cx="15906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200" kern="0" dirty="0">
                <a:solidFill>
                  <a:schemeClr val="bg1"/>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200" kern="0" dirty="0">
              <a:solidFill>
                <a:schemeClr val="bg1"/>
              </a:solidFill>
              <a:latin typeface="微软雅黑" panose="020B0503020204020204" pitchFamily="34" charset="-122"/>
              <a:ea typeface="微软雅黑" panose="020B0503020204020204" pitchFamily="34" charset="-122"/>
            </a:endParaRPr>
          </a:p>
        </p:txBody>
      </p:sp>
      <p:sp>
        <p:nvSpPr>
          <p:cNvPr id="30" name="矩形 29"/>
          <p:cNvSpPr/>
          <p:nvPr/>
        </p:nvSpPr>
        <p:spPr>
          <a:xfrm>
            <a:off x="2389412" y="2706326"/>
            <a:ext cx="1512888"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zh-CN" altLang="en-US" sz="2400" b="1" dirty="0">
                <a:solidFill>
                  <a:schemeClr val="bg1">
                    <a:lumMod val="50000"/>
                  </a:schemeClr>
                </a:solidFill>
                <a:latin typeface="Impact" panose="020B0806030902050204" pitchFamily="34" charset="0"/>
                <a:ea typeface="Hiragino Sans GB W3" pitchFamily="34" charset="-122"/>
              </a:rPr>
              <a:t>加入标题</a:t>
            </a:r>
            <a:endParaRPr lang="zh-CN" altLang="en-US" sz="2400" b="1" dirty="0">
              <a:solidFill>
                <a:schemeClr val="bg1">
                  <a:lumMod val="50000"/>
                </a:schemeClr>
              </a:solidFill>
              <a:latin typeface="Impact" panose="020B0806030902050204" pitchFamily="34" charset="0"/>
              <a:ea typeface="Hiragino Sans GB W3" pitchFamily="34" charset="-122"/>
            </a:endParaRPr>
          </a:p>
        </p:txBody>
      </p:sp>
      <p:sp>
        <p:nvSpPr>
          <p:cNvPr id="31" name="矩形 30"/>
          <p:cNvSpPr/>
          <p:nvPr/>
        </p:nvSpPr>
        <p:spPr>
          <a:xfrm>
            <a:off x="2389412" y="4651013"/>
            <a:ext cx="1512888"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zh-CN" altLang="en-US" sz="2400" b="1" dirty="0">
                <a:solidFill>
                  <a:schemeClr val="bg1">
                    <a:lumMod val="50000"/>
                  </a:schemeClr>
                </a:solidFill>
                <a:latin typeface="Impact" panose="020B0806030902050204" pitchFamily="34" charset="0"/>
                <a:ea typeface="Hiragino Sans GB W3" pitchFamily="34" charset="-122"/>
              </a:rPr>
              <a:t>加入标题</a:t>
            </a:r>
            <a:endParaRPr lang="zh-CN" altLang="en-US" sz="2400" b="1" dirty="0">
              <a:solidFill>
                <a:schemeClr val="bg1">
                  <a:lumMod val="50000"/>
                </a:schemeClr>
              </a:solidFill>
              <a:latin typeface="Impact" panose="020B0806030902050204" pitchFamily="34" charset="0"/>
              <a:ea typeface="Hiragino Sans GB W3" pitchFamily="34" charset="-122"/>
            </a:endParaRPr>
          </a:p>
        </p:txBody>
      </p:sp>
      <p:sp>
        <p:nvSpPr>
          <p:cNvPr id="36" name="矩形 35"/>
          <p:cNvSpPr/>
          <p:nvPr/>
        </p:nvSpPr>
        <p:spPr>
          <a:xfrm>
            <a:off x="8256812" y="2706326"/>
            <a:ext cx="1511300"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zh-CN" altLang="en-US" sz="2400" b="1" dirty="0">
                <a:solidFill>
                  <a:schemeClr val="bg1">
                    <a:lumMod val="50000"/>
                  </a:schemeClr>
                </a:solidFill>
                <a:latin typeface="Impact" panose="020B0806030902050204" pitchFamily="34" charset="0"/>
                <a:ea typeface="Hiragino Sans GB W3" pitchFamily="34" charset="-122"/>
              </a:rPr>
              <a:t>加入标题</a:t>
            </a:r>
            <a:endParaRPr lang="zh-CN" altLang="en-US" sz="2400" b="1" dirty="0">
              <a:solidFill>
                <a:schemeClr val="bg1">
                  <a:lumMod val="50000"/>
                </a:schemeClr>
              </a:solidFill>
              <a:latin typeface="Impact" panose="020B0806030902050204" pitchFamily="34" charset="0"/>
              <a:ea typeface="Hiragino Sans GB W3" pitchFamily="34" charset="-122"/>
            </a:endParaRPr>
          </a:p>
        </p:txBody>
      </p:sp>
      <p:sp>
        <p:nvSpPr>
          <p:cNvPr id="37" name="矩形 36"/>
          <p:cNvSpPr/>
          <p:nvPr/>
        </p:nvSpPr>
        <p:spPr>
          <a:xfrm>
            <a:off x="8256812" y="4651013"/>
            <a:ext cx="1511300" cy="4318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hangingPunct="1"/>
            <a:r>
              <a:rPr lang="zh-CN" altLang="en-US" sz="2400" b="1" dirty="0">
                <a:solidFill>
                  <a:schemeClr val="bg1">
                    <a:lumMod val="50000"/>
                  </a:schemeClr>
                </a:solidFill>
                <a:latin typeface="Impact" panose="020B0806030902050204" pitchFamily="34" charset="0"/>
                <a:ea typeface="Hiragino Sans GB W3" pitchFamily="34" charset="-122"/>
              </a:rPr>
              <a:t>加入标题</a:t>
            </a:r>
            <a:endParaRPr lang="zh-CN" altLang="en-US" sz="2400" b="1" dirty="0">
              <a:solidFill>
                <a:schemeClr val="bg1">
                  <a:lumMod val="50000"/>
                </a:schemeClr>
              </a:solidFill>
              <a:latin typeface="Impact" panose="020B0806030902050204" pitchFamily="34" charset="0"/>
              <a:ea typeface="Hiragino Sans GB W3"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31"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 calcmode="lin" valueType="num">
                                      <p:cBhvr>
                                        <p:cTn id="39" dur="1000" fill="hold"/>
                                        <p:tgtEl>
                                          <p:spTgt spid="18"/>
                                        </p:tgtEl>
                                        <p:attrNameLst>
                                          <p:attrName>ppt_w</p:attrName>
                                        </p:attrNameLst>
                                      </p:cBhvr>
                                      <p:tavLst>
                                        <p:tav tm="0">
                                          <p:val>
                                            <p:fltVal val="0"/>
                                          </p:val>
                                        </p:tav>
                                        <p:tav tm="100000">
                                          <p:val>
                                            <p:strVal val="#ppt_w"/>
                                          </p:val>
                                        </p:tav>
                                      </p:tavLst>
                                    </p:anim>
                                    <p:anim calcmode="lin" valueType="num">
                                      <p:cBhvr>
                                        <p:cTn id="40" dur="1000" fill="hold"/>
                                        <p:tgtEl>
                                          <p:spTgt spid="18"/>
                                        </p:tgtEl>
                                        <p:attrNameLst>
                                          <p:attrName>ppt_h</p:attrName>
                                        </p:attrNameLst>
                                      </p:cBhvr>
                                      <p:tavLst>
                                        <p:tav tm="0">
                                          <p:val>
                                            <p:fltVal val="0"/>
                                          </p:val>
                                        </p:tav>
                                        <p:tav tm="100000">
                                          <p:val>
                                            <p:strVal val="#ppt_h"/>
                                          </p:val>
                                        </p:tav>
                                      </p:tavLst>
                                    </p:anim>
                                    <p:anim calcmode="lin" valueType="num">
                                      <p:cBhvr>
                                        <p:cTn id="41" dur="1000" fill="hold"/>
                                        <p:tgtEl>
                                          <p:spTgt spid="18"/>
                                        </p:tgtEl>
                                        <p:attrNameLst>
                                          <p:attrName>style.rotation</p:attrName>
                                        </p:attrNameLst>
                                      </p:cBhvr>
                                      <p:tavLst>
                                        <p:tav tm="0">
                                          <p:val>
                                            <p:fltVal val="90"/>
                                          </p:val>
                                        </p:tav>
                                        <p:tav tm="100000">
                                          <p:val>
                                            <p:fltVal val="0"/>
                                          </p:val>
                                        </p:tav>
                                      </p:tavLst>
                                    </p:anim>
                                    <p:animEffect transition="in" filter="fade">
                                      <p:cBhvr>
                                        <p:cTn id="42" dur="1000"/>
                                        <p:tgtEl>
                                          <p:spTgt spid="18"/>
                                        </p:tgtEl>
                                      </p:cBhvr>
                                    </p:animEffect>
                                  </p:childTnLst>
                                </p:cTn>
                              </p:par>
                              <p:par>
                                <p:cTn id="43" presetID="31" presetClass="entr" presetSubtype="0" fill="hold" grpId="0" nodeType="withEffect">
                                  <p:stCondLst>
                                    <p:cond delay="0"/>
                                  </p:stCondLst>
                                  <p:childTnLst>
                                    <p:set>
                                      <p:cBhvr>
                                        <p:cTn id="44" dur="1" fill="hold">
                                          <p:stCondLst>
                                            <p:cond delay="0"/>
                                          </p:stCondLst>
                                        </p:cTn>
                                        <p:tgtEl>
                                          <p:spTgt spid="19"/>
                                        </p:tgtEl>
                                        <p:attrNameLst>
                                          <p:attrName>style.visibility</p:attrName>
                                        </p:attrNameLst>
                                      </p:cBhvr>
                                      <p:to>
                                        <p:strVal val="visible"/>
                                      </p:to>
                                    </p:set>
                                    <p:anim calcmode="lin" valueType="num">
                                      <p:cBhvr>
                                        <p:cTn id="45" dur="1000" fill="hold"/>
                                        <p:tgtEl>
                                          <p:spTgt spid="19"/>
                                        </p:tgtEl>
                                        <p:attrNameLst>
                                          <p:attrName>ppt_w</p:attrName>
                                        </p:attrNameLst>
                                      </p:cBhvr>
                                      <p:tavLst>
                                        <p:tav tm="0">
                                          <p:val>
                                            <p:fltVal val="0"/>
                                          </p:val>
                                        </p:tav>
                                        <p:tav tm="100000">
                                          <p:val>
                                            <p:strVal val="#ppt_w"/>
                                          </p:val>
                                        </p:tav>
                                      </p:tavLst>
                                    </p:anim>
                                    <p:anim calcmode="lin" valueType="num">
                                      <p:cBhvr>
                                        <p:cTn id="46" dur="1000" fill="hold"/>
                                        <p:tgtEl>
                                          <p:spTgt spid="19"/>
                                        </p:tgtEl>
                                        <p:attrNameLst>
                                          <p:attrName>ppt_h</p:attrName>
                                        </p:attrNameLst>
                                      </p:cBhvr>
                                      <p:tavLst>
                                        <p:tav tm="0">
                                          <p:val>
                                            <p:fltVal val="0"/>
                                          </p:val>
                                        </p:tav>
                                        <p:tav tm="100000">
                                          <p:val>
                                            <p:strVal val="#ppt_h"/>
                                          </p:val>
                                        </p:tav>
                                      </p:tavLst>
                                    </p:anim>
                                    <p:anim calcmode="lin" valueType="num">
                                      <p:cBhvr>
                                        <p:cTn id="47" dur="1000" fill="hold"/>
                                        <p:tgtEl>
                                          <p:spTgt spid="19"/>
                                        </p:tgtEl>
                                        <p:attrNameLst>
                                          <p:attrName>style.rotation</p:attrName>
                                        </p:attrNameLst>
                                      </p:cBhvr>
                                      <p:tavLst>
                                        <p:tav tm="0">
                                          <p:val>
                                            <p:fltVal val="90"/>
                                          </p:val>
                                        </p:tav>
                                        <p:tav tm="100000">
                                          <p:val>
                                            <p:fltVal val="0"/>
                                          </p:val>
                                        </p:tav>
                                      </p:tavLst>
                                    </p:anim>
                                    <p:animEffect transition="in" filter="fade">
                                      <p:cBhvr>
                                        <p:cTn id="48" dur="1000"/>
                                        <p:tgtEl>
                                          <p:spTgt spid="19"/>
                                        </p:tgtEl>
                                      </p:cBhvr>
                                    </p:animEffect>
                                  </p:childTnLst>
                                </p:cTn>
                              </p:par>
                              <p:par>
                                <p:cTn id="49" presetID="31" presetClass="entr" presetSubtype="0" fill="hold" grpId="0" nodeType="withEffect">
                                  <p:stCondLst>
                                    <p:cond delay="0"/>
                                  </p:stCondLst>
                                  <p:childTnLst>
                                    <p:set>
                                      <p:cBhvr>
                                        <p:cTn id="50" dur="1" fill="hold">
                                          <p:stCondLst>
                                            <p:cond delay="0"/>
                                          </p:stCondLst>
                                        </p:cTn>
                                        <p:tgtEl>
                                          <p:spTgt spid="20"/>
                                        </p:tgtEl>
                                        <p:attrNameLst>
                                          <p:attrName>style.visibility</p:attrName>
                                        </p:attrNameLst>
                                      </p:cBhvr>
                                      <p:to>
                                        <p:strVal val="visible"/>
                                      </p:to>
                                    </p:set>
                                    <p:anim calcmode="lin" valueType="num">
                                      <p:cBhvr>
                                        <p:cTn id="51" dur="1000" fill="hold"/>
                                        <p:tgtEl>
                                          <p:spTgt spid="20"/>
                                        </p:tgtEl>
                                        <p:attrNameLst>
                                          <p:attrName>ppt_w</p:attrName>
                                        </p:attrNameLst>
                                      </p:cBhvr>
                                      <p:tavLst>
                                        <p:tav tm="0">
                                          <p:val>
                                            <p:fltVal val="0"/>
                                          </p:val>
                                        </p:tav>
                                        <p:tav tm="100000">
                                          <p:val>
                                            <p:strVal val="#ppt_w"/>
                                          </p:val>
                                        </p:tav>
                                      </p:tavLst>
                                    </p:anim>
                                    <p:anim calcmode="lin" valueType="num">
                                      <p:cBhvr>
                                        <p:cTn id="52" dur="1000" fill="hold"/>
                                        <p:tgtEl>
                                          <p:spTgt spid="20"/>
                                        </p:tgtEl>
                                        <p:attrNameLst>
                                          <p:attrName>ppt_h</p:attrName>
                                        </p:attrNameLst>
                                      </p:cBhvr>
                                      <p:tavLst>
                                        <p:tav tm="0">
                                          <p:val>
                                            <p:fltVal val="0"/>
                                          </p:val>
                                        </p:tav>
                                        <p:tav tm="100000">
                                          <p:val>
                                            <p:strVal val="#ppt_h"/>
                                          </p:val>
                                        </p:tav>
                                      </p:tavLst>
                                    </p:anim>
                                    <p:anim calcmode="lin" valueType="num">
                                      <p:cBhvr>
                                        <p:cTn id="53" dur="1000" fill="hold"/>
                                        <p:tgtEl>
                                          <p:spTgt spid="20"/>
                                        </p:tgtEl>
                                        <p:attrNameLst>
                                          <p:attrName>style.rotation</p:attrName>
                                        </p:attrNameLst>
                                      </p:cBhvr>
                                      <p:tavLst>
                                        <p:tav tm="0">
                                          <p:val>
                                            <p:fltVal val="90"/>
                                          </p:val>
                                        </p:tav>
                                        <p:tav tm="100000">
                                          <p:val>
                                            <p:fltVal val="0"/>
                                          </p:val>
                                        </p:tav>
                                      </p:tavLst>
                                    </p:anim>
                                    <p:animEffect transition="in" filter="fade">
                                      <p:cBhvr>
                                        <p:cTn id="54" dur="1000"/>
                                        <p:tgtEl>
                                          <p:spTgt spid="20"/>
                                        </p:tgtEl>
                                      </p:cBhvr>
                                    </p:animEffect>
                                  </p:childTnLst>
                                </p:cTn>
                              </p:par>
                              <p:par>
                                <p:cTn id="55" presetID="31"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 calcmode="lin" valueType="num">
                                      <p:cBhvr>
                                        <p:cTn id="57" dur="1000" fill="hold"/>
                                        <p:tgtEl>
                                          <p:spTgt spid="21"/>
                                        </p:tgtEl>
                                        <p:attrNameLst>
                                          <p:attrName>ppt_w</p:attrName>
                                        </p:attrNameLst>
                                      </p:cBhvr>
                                      <p:tavLst>
                                        <p:tav tm="0">
                                          <p:val>
                                            <p:fltVal val="0"/>
                                          </p:val>
                                        </p:tav>
                                        <p:tav tm="100000">
                                          <p:val>
                                            <p:strVal val="#ppt_w"/>
                                          </p:val>
                                        </p:tav>
                                      </p:tavLst>
                                    </p:anim>
                                    <p:anim calcmode="lin" valueType="num">
                                      <p:cBhvr>
                                        <p:cTn id="58" dur="1000" fill="hold"/>
                                        <p:tgtEl>
                                          <p:spTgt spid="21"/>
                                        </p:tgtEl>
                                        <p:attrNameLst>
                                          <p:attrName>ppt_h</p:attrName>
                                        </p:attrNameLst>
                                      </p:cBhvr>
                                      <p:tavLst>
                                        <p:tav tm="0">
                                          <p:val>
                                            <p:fltVal val="0"/>
                                          </p:val>
                                        </p:tav>
                                        <p:tav tm="100000">
                                          <p:val>
                                            <p:strVal val="#ppt_h"/>
                                          </p:val>
                                        </p:tav>
                                      </p:tavLst>
                                    </p:anim>
                                    <p:anim calcmode="lin" valueType="num">
                                      <p:cBhvr>
                                        <p:cTn id="59" dur="1000" fill="hold"/>
                                        <p:tgtEl>
                                          <p:spTgt spid="21"/>
                                        </p:tgtEl>
                                        <p:attrNameLst>
                                          <p:attrName>style.rotation</p:attrName>
                                        </p:attrNameLst>
                                      </p:cBhvr>
                                      <p:tavLst>
                                        <p:tav tm="0">
                                          <p:val>
                                            <p:fltVal val="90"/>
                                          </p:val>
                                        </p:tav>
                                        <p:tav tm="100000">
                                          <p:val>
                                            <p:fltVal val="0"/>
                                          </p:val>
                                        </p:tav>
                                      </p:tavLst>
                                    </p:anim>
                                    <p:animEffect transition="in" filter="fade">
                                      <p:cBhvr>
                                        <p:cTn id="60" dur="1000"/>
                                        <p:tgtEl>
                                          <p:spTgt spid="21"/>
                                        </p:tgtEl>
                                      </p:cBhvr>
                                    </p:animEffect>
                                  </p:childTnLst>
                                </p:cTn>
                              </p:par>
                              <p:par>
                                <p:cTn id="61" presetID="31" presetClass="entr" presetSubtype="0" fill="hold" grpId="0" nodeType="withEffect">
                                  <p:stCondLst>
                                    <p:cond delay="0"/>
                                  </p:stCondLst>
                                  <p:childTnLst>
                                    <p:set>
                                      <p:cBhvr>
                                        <p:cTn id="62" dur="1" fill="hold">
                                          <p:stCondLst>
                                            <p:cond delay="0"/>
                                          </p:stCondLst>
                                        </p:cTn>
                                        <p:tgtEl>
                                          <p:spTgt spid="22"/>
                                        </p:tgtEl>
                                        <p:attrNameLst>
                                          <p:attrName>style.visibility</p:attrName>
                                        </p:attrNameLst>
                                      </p:cBhvr>
                                      <p:to>
                                        <p:strVal val="visible"/>
                                      </p:to>
                                    </p:set>
                                    <p:anim calcmode="lin" valueType="num">
                                      <p:cBhvr>
                                        <p:cTn id="63" dur="1000" fill="hold"/>
                                        <p:tgtEl>
                                          <p:spTgt spid="22"/>
                                        </p:tgtEl>
                                        <p:attrNameLst>
                                          <p:attrName>ppt_w</p:attrName>
                                        </p:attrNameLst>
                                      </p:cBhvr>
                                      <p:tavLst>
                                        <p:tav tm="0">
                                          <p:val>
                                            <p:fltVal val="0"/>
                                          </p:val>
                                        </p:tav>
                                        <p:tav tm="100000">
                                          <p:val>
                                            <p:strVal val="#ppt_w"/>
                                          </p:val>
                                        </p:tav>
                                      </p:tavLst>
                                    </p:anim>
                                    <p:anim calcmode="lin" valueType="num">
                                      <p:cBhvr>
                                        <p:cTn id="64" dur="1000" fill="hold"/>
                                        <p:tgtEl>
                                          <p:spTgt spid="22"/>
                                        </p:tgtEl>
                                        <p:attrNameLst>
                                          <p:attrName>ppt_h</p:attrName>
                                        </p:attrNameLst>
                                      </p:cBhvr>
                                      <p:tavLst>
                                        <p:tav tm="0">
                                          <p:val>
                                            <p:fltVal val="0"/>
                                          </p:val>
                                        </p:tav>
                                        <p:tav tm="100000">
                                          <p:val>
                                            <p:strVal val="#ppt_h"/>
                                          </p:val>
                                        </p:tav>
                                      </p:tavLst>
                                    </p:anim>
                                    <p:anim calcmode="lin" valueType="num">
                                      <p:cBhvr>
                                        <p:cTn id="65" dur="1000" fill="hold"/>
                                        <p:tgtEl>
                                          <p:spTgt spid="22"/>
                                        </p:tgtEl>
                                        <p:attrNameLst>
                                          <p:attrName>style.rotation</p:attrName>
                                        </p:attrNameLst>
                                      </p:cBhvr>
                                      <p:tavLst>
                                        <p:tav tm="0">
                                          <p:val>
                                            <p:fltVal val="90"/>
                                          </p:val>
                                        </p:tav>
                                        <p:tav tm="100000">
                                          <p:val>
                                            <p:fltVal val="0"/>
                                          </p:val>
                                        </p:tav>
                                      </p:tavLst>
                                    </p:anim>
                                    <p:animEffect transition="in" filter="fade">
                                      <p:cBhvr>
                                        <p:cTn id="66" dur="1000"/>
                                        <p:tgtEl>
                                          <p:spTgt spid="22"/>
                                        </p:tgtEl>
                                      </p:cBhvr>
                                    </p:animEffect>
                                  </p:childTnLst>
                                </p:cTn>
                              </p:par>
                              <p:par>
                                <p:cTn id="67" presetID="31" presetClass="entr" presetSubtype="0" fill="hold" grpId="0" nodeType="withEffect">
                                  <p:stCondLst>
                                    <p:cond delay="0"/>
                                  </p:stCondLst>
                                  <p:childTnLst>
                                    <p:set>
                                      <p:cBhvr>
                                        <p:cTn id="68" dur="1" fill="hold">
                                          <p:stCondLst>
                                            <p:cond delay="0"/>
                                          </p:stCondLst>
                                        </p:cTn>
                                        <p:tgtEl>
                                          <p:spTgt spid="23"/>
                                        </p:tgtEl>
                                        <p:attrNameLst>
                                          <p:attrName>style.visibility</p:attrName>
                                        </p:attrNameLst>
                                      </p:cBhvr>
                                      <p:to>
                                        <p:strVal val="visible"/>
                                      </p:to>
                                    </p:set>
                                    <p:anim calcmode="lin" valueType="num">
                                      <p:cBhvr>
                                        <p:cTn id="69" dur="1000" fill="hold"/>
                                        <p:tgtEl>
                                          <p:spTgt spid="23"/>
                                        </p:tgtEl>
                                        <p:attrNameLst>
                                          <p:attrName>ppt_w</p:attrName>
                                        </p:attrNameLst>
                                      </p:cBhvr>
                                      <p:tavLst>
                                        <p:tav tm="0">
                                          <p:val>
                                            <p:fltVal val="0"/>
                                          </p:val>
                                        </p:tav>
                                        <p:tav tm="100000">
                                          <p:val>
                                            <p:strVal val="#ppt_w"/>
                                          </p:val>
                                        </p:tav>
                                      </p:tavLst>
                                    </p:anim>
                                    <p:anim calcmode="lin" valueType="num">
                                      <p:cBhvr>
                                        <p:cTn id="70" dur="1000" fill="hold"/>
                                        <p:tgtEl>
                                          <p:spTgt spid="23"/>
                                        </p:tgtEl>
                                        <p:attrNameLst>
                                          <p:attrName>ppt_h</p:attrName>
                                        </p:attrNameLst>
                                      </p:cBhvr>
                                      <p:tavLst>
                                        <p:tav tm="0">
                                          <p:val>
                                            <p:fltVal val="0"/>
                                          </p:val>
                                        </p:tav>
                                        <p:tav tm="100000">
                                          <p:val>
                                            <p:strVal val="#ppt_h"/>
                                          </p:val>
                                        </p:tav>
                                      </p:tavLst>
                                    </p:anim>
                                    <p:anim calcmode="lin" valueType="num">
                                      <p:cBhvr>
                                        <p:cTn id="71" dur="1000" fill="hold"/>
                                        <p:tgtEl>
                                          <p:spTgt spid="23"/>
                                        </p:tgtEl>
                                        <p:attrNameLst>
                                          <p:attrName>style.rotation</p:attrName>
                                        </p:attrNameLst>
                                      </p:cBhvr>
                                      <p:tavLst>
                                        <p:tav tm="0">
                                          <p:val>
                                            <p:fltVal val="90"/>
                                          </p:val>
                                        </p:tav>
                                        <p:tav tm="100000">
                                          <p:val>
                                            <p:fltVal val="0"/>
                                          </p:val>
                                        </p:tav>
                                      </p:tavLst>
                                    </p:anim>
                                    <p:animEffect transition="in" filter="fade">
                                      <p:cBhvr>
                                        <p:cTn id="72" dur="1000"/>
                                        <p:tgtEl>
                                          <p:spTgt spid="23"/>
                                        </p:tgtEl>
                                      </p:cBhvr>
                                    </p:animEffect>
                                  </p:childTnLst>
                                </p:cTn>
                              </p:par>
                              <p:par>
                                <p:cTn id="73" presetID="31" presetClass="entr" presetSubtype="0" fill="hold" grpId="0" nodeType="with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p:cTn id="75" dur="1000" fill="hold"/>
                                        <p:tgtEl>
                                          <p:spTgt spid="24"/>
                                        </p:tgtEl>
                                        <p:attrNameLst>
                                          <p:attrName>ppt_w</p:attrName>
                                        </p:attrNameLst>
                                      </p:cBhvr>
                                      <p:tavLst>
                                        <p:tav tm="0">
                                          <p:val>
                                            <p:fltVal val="0"/>
                                          </p:val>
                                        </p:tav>
                                        <p:tav tm="100000">
                                          <p:val>
                                            <p:strVal val="#ppt_w"/>
                                          </p:val>
                                        </p:tav>
                                      </p:tavLst>
                                    </p:anim>
                                    <p:anim calcmode="lin" valueType="num">
                                      <p:cBhvr>
                                        <p:cTn id="76" dur="1000" fill="hold"/>
                                        <p:tgtEl>
                                          <p:spTgt spid="24"/>
                                        </p:tgtEl>
                                        <p:attrNameLst>
                                          <p:attrName>ppt_h</p:attrName>
                                        </p:attrNameLst>
                                      </p:cBhvr>
                                      <p:tavLst>
                                        <p:tav tm="0">
                                          <p:val>
                                            <p:fltVal val="0"/>
                                          </p:val>
                                        </p:tav>
                                        <p:tav tm="100000">
                                          <p:val>
                                            <p:strVal val="#ppt_h"/>
                                          </p:val>
                                        </p:tav>
                                      </p:tavLst>
                                    </p:anim>
                                    <p:anim calcmode="lin" valueType="num">
                                      <p:cBhvr>
                                        <p:cTn id="77" dur="1000" fill="hold"/>
                                        <p:tgtEl>
                                          <p:spTgt spid="24"/>
                                        </p:tgtEl>
                                        <p:attrNameLst>
                                          <p:attrName>style.rotation</p:attrName>
                                        </p:attrNameLst>
                                      </p:cBhvr>
                                      <p:tavLst>
                                        <p:tav tm="0">
                                          <p:val>
                                            <p:fltVal val="90"/>
                                          </p:val>
                                        </p:tav>
                                        <p:tav tm="100000">
                                          <p:val>
                                            <p:fltVal val="0"/>
                                          </p:val>
                                        </p:tav>
                                      </p:tavLst>
                                    </p:anim>
                                    <p:animEffect transition="in" filter="fade">
                                      <p:cBhvr>
                                        <p:cTn id="78" dur="1000"/>
                                        <p:tgtEl>
                                          <p:spTgt spid="24"/>
                                        </p:tgtEl>
                                      </p:cBhvr>
                                    </p:animEffect>
                                  </p:childTnLst>
                                </p:cTn>
                              </p:par>
                              <p:par>
                                <p:cTn id="79" presetID="31" presetClass="entr" presetSubtype="0" fill="hold" grpId="0" nodeType="withEffect">
                                  <p:stCondLst>
                                    <p:cond delay="0"/>
                                  </p:stCondLst>
                                  <p:childTnLst>
                                    <p:set>
                                      <p:cBhvr>
                                        <p:cTn id="80" dur="1" fill="hold">
                                          <p:stCondLst>
                                            <p:cond delay="0"/>
                                          </p:stCondLst>
                                        </p:cTn>
                                        <p:tgtEl>
                                          <p:spTgt spid="25"/>
                                        </p:tgtEl>
                                        <p:attrNameLst>
                                          <p:attrName>style.visibility</p:attrName>
                                        </p:attrNameLst>
                                      </p:cBhvr>
                                      <p:to>
                                        <p:strVal val="visible"/>
                                      </p:to>
                                    </p:set>
                                    <p:anim calcmode="lin" valueType="num">
                                      <p:cBhvr>
                                        <p:cTn id="81" dur="1000" fill="hold"/>
                                        <p:tgtEl>
                                          <p:spTgt spid="25"/>
                                        </p:tgtEl>
                                        <p:attrNameLst>
                                          <p:attrName>ppt_w</p:attrName>
                                        </p:attrNameLst>
                                      </p:cBhvr>
                                      <p:tavLst>
                                        <p:tav tm="0">
                                          <p:val>
                                            <p:fltVal val="0"/>
                                          </p:val>
                                        </p:tav>
                                        <p:tav tm="100000">
                                          <p:val>
                                            <p:strVal val="#ppt_w"/>
                                          </p:val>
                                        </p:tav>
                                      </p:tavLst>
                                    </p:anim>
                                    <p:anim calcmode="lin" valueType="num">
                                      <p:cBhvr>
                                        <p:cTn id="82" dur="1000" fill="hold"/>
                                        <p:tgtEl>
                                          <p:spTgt spid="25"/>
                                        </p:tgtEl>
                                        <p:attrNameLst>
                                          <p:attrName>ppt_h</p:attrName>
                                        </p:attrNameLst>
                                      </p:cBhvr>
                                      <p:tavLst>
                                        <p:tav tm="0">
                                          <p:val>
                                            <p:fltVal val="0"/>
                                          </p:val>
                                        </p:tav>
                                        <p:tav tm="100000">
                                          <p:val>
                                            <p:strVal val="#ppt_h"/>
                                          </p:val>
                                        </p:tav>
                                      </p:tavLst>
                                    </p:anim>
                                    <p:anim calcmode="lin" valueType="num">
                                      <p:cBhvr>
                                        <p:cTn id="83" dur="1000" fill="hold"/>
                                        <p:tgtEl>
                                          <p:spTgt spid="25"/>
                                        </p:tgtEl>
                                        <p:attrNameLst>
                                          <p:attrName>style.rotation</p:attrName>
                                        </p:attrNameLst>
                                      </p:cBhvr>
                                      <p:tavLst>
                                        <p:tav tm="0">
                                          <p:val>
                                            <p:fltVal val="90"/>
                                          </p:val>
                                        </p:tav>
                                        <p:tav tm="100000">
                                          <p:val>
                                            <p:fltVal val="0"/>
                                          </p:val>
                                        </p:tav>
                                      </p:tavLst>
                                    </p:anim>
                                    <p:animEffect transition="in" filter="fade">
                                      <p:cBhvr>
                                        <p:cTn id="84" dur="1000"/>
                                        <p:tgtEl>
                                          <p:spTgt spid="25"/>
                                        </p:tgtEl>
                                      </p:cBhvr>
                                    </p:animEffect>
                                  </p:childTnLst>
                                </p:cTn>
                              </p:par>
                              <p:par>
                                <p:cTn id="85" presetID="31" presetClass="entr" presetSubtype="0" fill="hold" grpId="0" nodeType="withEffect">
                                  <p:stCondLst>
                                    <p:cond delay="0"/>
                                  </p:stCondLst>
                                  <p:childTnLst>
                                    <p:set>
                                      <p:cBhvr>
                                        <p:cTn id="86" dur="1" fill="hold">
                                          <p:stCondLst>
                                            <p:cond delay="0"/>
                                          </p:stCondLst>
                                        </p:cTn>
                                        <p:tgtEl>
                                          <p:spTgt spid="26"/>
                                        </p:tgtEl>
                                        <p:attrNameLst>
                                          <p:attrName>style.visibility</p:attrName>
                                        </p:attrNameLst>
                                      </p:cBhvr>
                                      <p:to>
                                        <p:strVal val="visible"/>
                                      </p:to>
                                    </p:set>
                                    <p:anim calcmode="lin" valueType="num">
                                      <p:cBhvr>
                                        <p:cTn id="87" dur="1000" fill="hold"/>
                                        <p:tgtEl>
                                          <p:spTgt spid="26"/>
                                        </p:tgtEl>
                                        <p:attrNameLst>
                                          <p:attrName>ppt_w</p:attrName>
                                        </p:attrNameLst>
                                      </p:cBhvr>
                                      <p:tavLst>
                                        <p:tav tm="0">
                                          <p:val>
                                            <p:fltVal val="0"/>
                                          </p:val>
                                        </p:tav>
                                        <p:tav tm="100000">
                                          <p:val>
                                            <p:strVal val="#ppt_w"/>
                                          </p:val>
                                        </p:tav>
                                      </p:tavLst>
                                    </p:anim>
                                    <p:anim calcmode="lin" valueType="num">
                                      <p:cBhvr>
                                        <p:cTn id="88" dur="1000" fill="hold"/>
                                        <p:tgtEl>
                                          <p:spTgt spid="26"/>
                                        </p:tgtEl>
                                        <p:attrNameLst>
                                          <p:attrName>ppt_h</p:attrName>
                                        </p:attrNameLst>
                                      </p:cBhvr>
                                      <p:tavLst>
                                        <p:tav tm="0">
                                          <p:val>
                                            <p:fltVal val="0"/>
                                          </p:val>
                                        </p:tav>
                                        <p:tav tm="100000">
                                          <p:val>
                                            <p:strVal val="#ppt_h"/>
                                          </p:val>
                                        </p:tav>
                                      </p:tavLst>
                                    </p:anim>
                                    <p:anim calcmode="lin" valueType="num">
                                      <p:cBhvr>
                                        <p:cTn id="89" dur="1000" fill="hold"/>
                                        <p:tgtEl>
                                          <p:spTgt spid="26"/>
                                        </p:tgtEl>
                                        <p:attrNameLst>
                                          <p:attrName>style.rotation</p:attrName>
                                        </p:attrNameLst>
                                      </p:cBhvr>
                                      <p:tavLst>
                                        <p:tav tm="0">
                                          <p:val>
                                            <p:fltVal val="90"/>
                                          </p:val>
                                        </p:tav>
                                        <p:tav tm="100000">
                                          <p:val>
                                            <p:fltVal val="0"/>
                                          </p:val>
                                        </p:tav>
                                      </p:tavLst>
                                    </p:anim>
                                    <p:animEffect transition="in" filter="fade">
                                      <p:cBhvr>
                                        <p:cTn id="90" dur="1000"/>
                                        <p:tgtEl>
                                          <p:spTgt spid="26"/>
                                        </p:tgtEl>
                                      </p:cBhvr>
                                    </p:animEffect>
                                  </p:childTnLst>
                                </p:cTn>
                              </p:par>
                              <p:par>
                                <p:cTn id="91" presetID="31" presetClass="entr" presetSubtype="0" fill="hold" grpId="0" nodeType="withEffect">
                                  <p:stCondLst>
                                    <p:cond delay="0"/>
                                  </p:stCondLst>
                                  <p:childTnLst>
                                    <p:set>
                                      <p:cBhvr>
                                        <p:cTn id="92" dur="1" fill="hold">
                                          <p:stCondLst>
                                            <p:cond delay="0"/>
                                          </p:stCondLst>
                                        </p:cTn>
                                        <p:tgtEl>
                                          <p:spTgt spid="27"/>
                                        </p:tgtEl>
                                        <p:attrNameLst>
                                          <p:attrName>style.visibility</p:attrName>
                                        </p:attrNameLst>
                                      </p:cBhvr>
                                      <p:to>
                                        <p:strVal val="visible"/>
                                      </p:to>
                                    </p:set>
                                    <p:anim calcmode="lin" valueType="num">
                                      <p:cBhvr>
                                        <p:cTn id="93" dur="1000" fill="hold"/>
                                        <p:tgtEl>
                                          <p:spTgt spid="27"/>
                                        </p:tgtEl>
                                        <p:attrNameLst>
                                          <p:attrName>ppt_w</p:attrName>
                                        </p:attrNameLst>
                                      </p:cBhvr>
                                      <p:tavLst>
                                        <p:tav tm="0">
                                          <p:val>
                                            <p:fltVal val="0"/>
                                          </p:val>
                                        </p:tav>
                                        <p:tav tm="100000">
                                          <p:val>
                                            <p:strVal val="#ppt_w"/>
                                          </p:val>
                                        </p:tav>
                                      </p:tavLst>
                                    </p:anim>
                                    <p:anim calcmode="lin" valueType="num">
                                      <p:cBhvr>
                                        <p:cTn id="94" dur="1000" fill="hold"/>
                                        <p:tgtEl>
                                          <p:spTgt spid="27"/>
                                        </p:tgtEl>
                                        <p:attrNameLst>
                                          <p:attrName>ppt_h</p:attrName>
                                        </p:attrNameLst>
                                      </p:cBhvr>
                                      <p:tavLst>
                                        <p:tav tm="0">
                                          <p:val>
                                            <p:fltVal val="0"/>
                                          </p:val>
                                        </p:tav>
                                        <p:tav tm="100000">
                                          <p:val>
                                            <p:strVal val="#ppt_h"/>
                                          </p:val>
                                        </p:tav>
                                      </p:tavLst>
                                    </p:anim>
                                    <p:anim calcmode="lin" valueType="num">
                                      <p:cBhvr>
                                        <p:cTn id="95" dur="1000" fill="hold"/>
                                        <p:tgtEl>
                                          <p:spTgt spid="27"/>
                                        </p:tgtEl>
                                        <p:attrNameLst>
                                          <p:attrName>style.rotation</p:attrName>
                                        </p:attrNameLst>
                                      </p:cBhvr>
                                      <p:tavLst>
                                        <p:tav tm="0">
                                          <p:val>
                                            <p:fltVal val="90"/>
                                          </p:val>
                                        </p:tav>
                                        <p:tav tm="100000">
                                          <p:val>
                                            <p:fltVal val="0"/>
                                          </p:val>
                                        </p:tav>
                                      </p:tavLst>
                                    </p:anim>
                                    <p:animEffect transition="in" filter="fade">
                                      <p:cBhvr>
                                        <p:cTn id="96" dur="1000"/>
                                        <p:tgtEl>
                                          <p:spTgt spid="27"/>
                                        </p:tgtEl>
                                      </p:cBhvr>
                                    </p:animEffect>
                                  </p:childTnLst>
                                </p:cTn>
                              </p:par>
                              <p:par>
                                <p:cTn id="97" presetID="31" presetClass="entr" presetSubtype="0" fill="hold" grpId="0" nodeType="withEffect">
                                  <p:stCondLst>
                                    <p:cond delay="0"/>
                                  </p:stCondLst>
                                  <p:childTnLst>
                                    <p:set>
                                      <p:cBhvr>
                                        <p:cTn id="98" dur="1" fill="hold">
                                          <p:stCondLst>
                                            <p:cond delay="0"/>
                                          </p:stCondLst>
                                        </p:cTn>
                                        <p:tgtEl>
                                          <p:spTgt spid="28"/>
                                        </p:tgtEl>
                                        <p:attrNameLst>
                                          <p:attrName>style.visibility</p:attrName>
                                        </p:attrNameLst>
                                      </p:cBhvr>
                                      <p:to>
                                        <p:strVal val="visible"/>
                                      </p:to>
                                    </p:set>
                                    <p:anim calcmode="lin" valueType="num">
                                      <p:cBhvr>
                                        <p:cTn id="99" dur="1000" fill="hold"/>
                                        <p:tgtEl>
                                          <p:spTgt spid="28"/>
                                        </p:tgtEl>
                                        <p:attrNameLst>
                                          <p:attrName>ppt_w</p:attrName>
                                        </p:attrNameLst>
                                      </p:cBhvr>
                                      <p:tavLst>
                                        <p:tav tm="0">
                                          <p:val>
                                            <p:fltVal val="0"/>
                                          </p:val>
                                        </p:tav>
                                        <p:tav tm="100000">
                                          <p:val>
                                            <p:strVal val="#ppt_w"/>
                                          </p:val>
                                        </p:tav>
                                      </p:tavLst>
                                    </p:anim>
                                    <p:anim calcmode="lin" valueType="num">
                                      <p:cBhvr>
                                        <p:cTn id="100" dur="1000" fill="hold"/>
                                        <p:tgtEl>
                                          <p:spTgt spid="28"/>
                                        </p:tgtEl>
                                        <p:attrNameLst>
                                          <p:attrName>ppt_h</p:attrName>
                                        </p:attrNameLst>
                                      </p:cBhvr>
                                      <p:tavLst>
                                        <p:tav tm="0">
                                          <p:val>
                                            <p:fltVal val="0"/>
                                          </p:val>
                                        </p:tav>
                                        <p:tav tm="100000">
                                          <p:val>
                                            <p:strVal val="#ppt_h"/>
                                          </p:val>
                                        </p:tav>
                                      </p:tavLst>
                                    </p:anim>
                                    <p:anim calcmode="lin" valueType="num">
                                      <p:cBhvr>
                                        <p:cTn id="101" dur="1000" fill="hold"/>
                                        <p:tgtEl>
                                          <p:spTgt spid="28"/>
                                        </p:tgtEl>
                                        <p:attrNameLst>
                                          <p:attrName>style.rotation</p:attrName>
                                        </p:attrNameLst>
                                      </p:cBhvr>
                                      <p:tavLst>
                                        <p:tav tm="0">
                                          <p:val>
                                            <p:fltVal val="90"/>
                                          </p:val>
                                        </p:tav>
                                        <p:tav tm="100000">
                                          <p:val>
                                            <p:fltVal val="0"/>
                                          </p:val>
                                        </p:tav>
                                      </p:tavLst>
                                    </p:anim>
                                    <p:animEffect transition="in" filter="fade">
                                      <p:cBhvr>
                                        <p:cTn id="102" dur="1000"/>
                                        <p:tgtEl>
                                          <p:spTgt spid="28"/>
                                        </p:tgtEl>
                                      </p:cBhvr>
                                    </p:animEffect>
                                  </p:childTnLst>
                                </p:cTn>
                              </p:par>
                              <p:par>
                                <p:cTn id="103" presetID="31" presetClass="entr" presetSubtype="0" fill="hold" grpId="0" nodeType="withEffect">
                                  <p:stCondLst>
                                    <p:cond delay="0"/>
                                  </p:stCondLst>
                                  <p:childTnLst>
                                    <p:set>
                                      <p:cBhvr>
                                        <p:cTn id="104" dur="1" fill="hold">
                                          <p:stCondLst>
                                            <p:cond delay="0"/>
                                          </p:stCondLst>
                                        </p:cTn>
                                        <p:tgtEl>
                                          <p:spTgt spid="29"/>
                                        </p:tgtEl>
                                        <p:attrNameLst>
                                          <p:attrName>style.visibility</p:attrName>
                                        </p:attrNameLst>
                                      </p:cBhvr>
                                      <p:to>
                                        <p:strVal val="visible"/>
                                      </p:to>
                                    </p:set>
                                    <p:anim calcmode="lin" valueType="num">
                                      <p:cBhvr>
                                        <p:cTn id="105" dur="1000" fill="hold"/>
                                        <p:tgtEl>
                                          <p:spTgt spid="29"/>
                                        </p:tgtEl>
                                        <p:attrNameLst>
                                          <p:attrName>ppt_w</p:attrName>
                                        </p:attrNameLst>
                                      </p:cBhvr>
                                      <p:tavLst>
                                        <p:tav tm="0">
                                          <p:val>
                                            <p:fltVal val="0"/>
                                          </p:val>
                                        </p:tav>
                                        <p:tav tm="100000">
                                          <p:val>
                                            <p:strVal val="#ppt_w"/>
                                          </p:val>
                                        </p:tav>
                                      </p:tavLst>
                                    </p:anim>
                                    <p:anim calcmode="lin" valueType="num">
                                      <p:cBhvr>
                                        <p:cTn id="106" dur="1000" fill="hold"/>
                                        <p:tgtEl>
                                          <p:spTgt spid="29"/>
                                        </p:tgtEl>
                                        <p:attrNameLst>
                                          <p:attrName>ppt_h</p:attrName>
                                        </p:attrNameLst>
                                      </p:cBhvr>
                                      <p:tavLst>
                                        <p:tav tm="0">
                                          <p:val>
                                            <p:fltVal val="0"/>
                                          </p:val>
                                        </p:tav>
                                        <p:tav tm="100000">
                                          <p:val>
                                            <p:strVal val="#ppt_h"/>
                                          </p:val>
                                        </p:tav>
                                      </p:tavLst>
                                    </p:anim>
                                    <p:anim calcmode="lin" valueType="num">
                                      <p:cBhvr>
                                        <p:cTn id="107" dur="1000" fill="hold"/>
                                        <p:tgtEl>
                                          <p:spTgt spid="29"/>
                                        </p:tgtEl>
                                        <p:attrNameLst>
                                          <p:attrName>style.rotation</p:attrName>
                                        </p:attrNameLst>
                                      </p:cBhvr>
                                      <p:tavLst>
                                        <p:tav tm="0">
                                          <p:val>
                                            <p:fltVal val="90"/>
                                          </p:val>
                                        </p:tav>
                                        <p:tav tm="100000">
                                          <p:val>
                                            <p:fltVal val="0"/>
                                          </p:val>
                                        </p:tav>
                                      </p:tavLst>
                                    </p:anim>
                                    <p:animEffect transition="in" filter="fade">
                                      <p:cBhvr>
                                        <p:cTn id="108" dur="1000"/>
                                        <p:tgtEl>
                                          <p:spTgt spid="29"/>
                                        </p:tgtEl>
                                      </p:cBhvr>
                                    </p:animEffect>
                                  </p:childTnLst>
                                </p:cTn>
                              </p:par>
                            </p:childTnLst>
                          </p:cTn>
                        </p:par>
                        <p:par>
                          <p:cTn id="109" fill="hold">
                            <p:stCondLst>
                              <p:cond delay="1000"/>
                            </p:stCondLst>
                            <p:childTnLst>
                              <p:par>
                                <p:cTn id="110" presetID="42" presetClass="entr" presetSubtype="0" fill="hold" grpId="0" nodeType="after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fade">
                                      <p:cBhvr>
                                        <p:cTn id="112" dur="1000"/>
                                        <p:tgtEl>
                                          <p:spTgt spid="30"/>
                                        </p:tgtEl>
                                      </p:cBhvr>
                                    </p:animEffect>
                                    <p:anim calcmode="lin" valueType="num">
                                      <p:cBhvr>
                                        <p:cTn id="113" dur="1000" fill="hold"/>
                                        <p:tgtEl>
                                          <p:spTgt spid="30"/>
                                        </p:tgtEl>
                                        <p:attrNameLst>
                                          <p:attrName>ppt_x</p:attrName>
                                        </p:attrNameLst>
                                      </p:cBhvr>
                                      <p:tavLst>
                                        <p:tav tm="0">
                                          <p:val>
                                            <p:strVal val="#ppt_x"/>
                                          </p:val>
                                        </p:tav>
                                        <p:tav tm="100000">
                                          <p:val>
                                            <p:strVal val="#ppt_x"/>
                                          </p:val>
                                        </p:tav>
                                      </p:tavLst>
                                    </p:anim>
                                    <p:anim calcmode="lin" valueType="num">
                                      <p:cBhvr>
                                        <p:cTn id="114" dur="1000" fill="hold"/>
                                        <p:tgtEl>
                                          <p:spTgt spid="30"/>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31"/>
                                        </p:tgtEl>
                                        <p:attrNameLst>
                                          <p:attrName>style.visibility</p:attrName>
                                        </p:attrNameLst>
                                      </p:cBhvr>
                                      <p:to>
                                        <p:strVal val="visible"/>
                                      </p:to>
                                    </p:set>
                                    <p:animEffect transition="in" filter="fade">
                                      <p:cBhvr>
                                        <p:cTn id="117" dur="1000"/>
                                        <p:tgtEl>
                                          <p:spTgt spid="31"/>
                                        </p:tgtEl>
                                      </p:cBhvr>
                                    </p:animEffect>
                                    <p:anim calcmode="lin" valueType="num">
                                      <p:cBhvr>
                                        <p:cTn id="118" dur="1000" fill="hold"/>
                                        <p:tgtEl>
                                          <p:spTgt spid="31"/>
                                        </p:tgtEl>
                                        <p:attrNameLst>
                                          <p:attrName>ppt_x</p:attrName>
                                        </p:attrNameLst>
                                      </p:cBhvr>
                                      <p:tavLst>
                                        <p:tav tm="0">
                                          <p:val>
                                            <p:strVal val="#ppt_x"/>
                                          </p:val>
                                        </p:tav>
                                        <p:tav tm="100000">
                                          <p:val>
                                            <p:strVal val="#ppt_x"/>
                                          </p:val>
                                        </p:tav>
                                      </p:tavLst>
                                    </p:anim>
                                    <p:anim calcmode="lin" valueType="num">
                                      <p:cBhvr>
                                        <p:cTn id="119" dur="1000" fill="hold"/>
                                        <p:tgtEl>
                                          <p:spTgt spid="31"/>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36"/>
                                        </p:tgtEl>
                                        <p:attrNameLst>
                                          <p:attrName>style.visibility</p:attrName>
                                        </p:attrNameLst>
                                      </p:cBhvr>
                                      <p:to>
                                        <p:strVal val="visible"/>
                                      </p:to>
                                    </p:set>
                                    <p:animEffect transition="in" filter="fade">
                                      <p:cBhvr>
                                        <p:cTn id="122" dur="1000"/>
                                        <p:tgtEl>
                                          <p:spTgt spid="36"/>
                                        </p:tgtEl>
                                      </p:cBhvr>
                                    </p:animEffect>
                                    <p:anim calcmode="lin" valueType="num">
                                      <p:cBhvr>
                                        <p:cTn id="123" dur="1000" fill="hold"/>
                                        <p:tgtEl>
                                          <p:spTgt spid="36"/>
                                        </p:tgtEl>
                                        <p:attrNameLst>
                                          <p:attrName>ppt_x</p:attrName>
                                        </p:attrNameLst>
                                      </p:cBhvr>
                                      <p:tavLst>
                                        <p:tav tm="0">
                                          <p:val>
                                            <p:strVal val="#ppt_x"/>
                                          </p:val>
                                        </p:tav>
                                        <p:tav tm="100000">
                                          <p:val>
                                            <p:strVal val="#ppt_x"/>
                                          </p:val>
                                        </p:tav>
                                      </p:tavLst>
                                    </p:anim>
                                    <p:anim calcmode="lin" valueType="num">
                                      <p:cBhvr>
                                        <p:cTn id="124" dur="1000" fill="hold"/>
                                        <p:tgtEl>
                                          <p:spTgt spid="36"/>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37"/>
                                        </p:tgtEl>
                                        <p:attrNameLst>
                                          <p:attrName>style.visibility</p:attrName>
                                        </p:attrNameLst>
                                      </p:cBhvr>
                                      <p:to>
                                        <p:strVal val="visible"/>
                                      </p:to>
                                    </p:set>
                                    <p:animEffect transition="in" filter="fade">
                                      <p:cBhvr>
                                        <p:cTn id="127" dur="1000"/>
                                        <p:tgtEl>
                                          <p:spTgt spid="37"/>
                                        </p:tgtEl>
                                      </p:cBhvr>
                                    </p:animEffect>
                                    <p:anim calcmode="lin" valueType="num">
                                      <p:cBhvr>
                                        <p:cTn id="128" dur="1000" fill="hold"/>
                                        <p:tgtEl>
                                          <p:spTgt spid="37"/>
                                        </p:tgtEl>
                                        <p:attrNameLst>
                                          <p:attrName>ppt_x</p:attrName>
                                        </p:attrNameLst>
                                      </p:cBhvr>
                                      <p:tavLst>
                                        <p:tav tm="0">
                                          <p:val>
                                            <p:strVal val="#ppt_x"/>
                                          </p:val>
                                        </p:tav>
                                        <p:tav tm="100000">
                                          <p:val>
                                            <p:strVal val="#ppt_x"/>
                                          </p:val>
                                        </p:tav>
                                      </p:tavLst>
                                    </p:anim>
                                    <p:anim calcmode="lin" valueType="num">
                                      <p:cBhvr>
                                        <p:cTn id="129" dur="1000" fill="hold"/>
                                        <p:tgtEl>
                                          <p:spTgt spid="3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18" grpId="0" animBg="1"/>
      <p:bldP spid="19" grpId="0" animBg="1"/>
      <p:bldP spid="20" grpId="0" animBg="1"/>
      <p:bldP spid="21" grpId="0" animBg="1"/>
      <p:bldP spid="22" grpId="0"/>
      <p:bldP spid="23" grpId="0"/>
      <p:bldP spid="24" grpId="0"/>
      <p:bldP spid="25" grpId="0"/>
      <p:bldP spid="26" grpId="0"/>
      <p:bldP spid="27" grpId="0"/>
      <p:bldP spid="28" grpId="0"/>
      <p:bldP spid="29" grpId="0"/>
      <p:bldP spid="30" grpId="0"/>
      <p:bldP spid="31" grpId="0"/>
      <p:bldP spid="36" grpId="0"/>
      <p:bldP spid="3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18" name="梯形 6"/>
          <p:cNvSpPr/>
          <p:nvPr/>
        </p:nvSpPr>
        <p:spPr>
          <a:xfrm flipV="1">
            <a:off x="2732843" y="3725271"/>
            <a:ext cx="765041" cy="680652"/>
          </a:xfrm>
          <a:custGeom>
            <a:avLst/>
            <a:gdLst/>
            <a:ahLst/>
            <a:cxnLst/>
            <a:rect l="l" t="t" r="r" b="b"/>
            <a:pathLst>
              <a:path w="664036" h="590540">
                <a:moveTo>
                  <a:pt x="0" y="590540"/>
                </a:moveTo>
                <a:lnTo>
                  <a:pt x="664036" y="590540"/>
                </a:lnTo>
                <a:lnTo>
                  <a:pt x="664036" y="0"/>
                </a:lnTo>
                <a:lnTo>
                  <a:pt x="234846" y="0"/>
                </a:lnTo>
                <a:close/>
              </a:path>
            </a:pathLst>
          </a:cu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19" name="任意多边形 18"/>
          <p:cNvSpPr/>
          <p:nvPr/>
        </p:nvSpPr>
        <p:spPr>
          <a:xfrm>
            <a:off x="3396909" y="3723035"/>
            <a:ext cx="1193951" cy="1027579"/>
          </a:xfrm>
          <a:custGeom>
            <a:avLst/>
            <a:gdLst>
              <a:gd name="connsiteX0" fmla="*/ 0 w 1036320"/>
              <a:gd name="connsiteY0" fmla="*/ 0 h 891540"/>
              <a:gd name="connsiteX1" fmla="*/ 0 w 1036320"/>
              <a:gd name="connsiteY1" fmla="*/ 594360 h 891540"/>
              <a:gd name="connsiteX2" fmla="*/ 1036320 w 1036320"/>
              <a:gd name="connsiteY2" fmla="*/ 891540 h 891540"/>
              <a:gd name="connsiteX3" fmla="*/ 1036320 w 1036320"/>
              <a:gd name="connsiteY3" fmla="*/ 289560 h 891540"/>
              <a:gd name="connsiteX4" fmla="*/ 0 w 1036320"/>
              <a:gd name="connsiteY4" fmla="*/ 0 h 891540"/>
              <a:gd name="connsiteX0-1" fmla="*/ 0 w 1036320"/>
              <a:gd name="connsiteY0-2" fmla="*/ 24 h 891564"/>
              <a:gd name="connsiteX1-3" fmla="*/ 0 w 1036320"/>
              <a:gd name="connsiteY1-4" fmla="*/ 594384 h 891564"/>
              <a:gd name="connsiteX2-5" fmla="*/ 1036320 w 1036320"/>
              <a:gd name="connsiteY2-6" fmla="*/ 891564 h 891564"/>
              <a:gd name="connsiteX3-7" fmla="*/ 1036320 w 1036320"/>
              <a:gd name="connsiteY3-8" fmla="*/ 289584 h 891564"/>
              <a:gd name="connsiteX4-9" fmla="*/ 0 w 1036320"/>
              <a:gd name="connsiteY4-10" fmla="*/ 24 h 891564"/>
              <a:gd name="connsiteX0-11" fmla="*/ 0 w 1036320"/>
              <a:gd name="connsiteY0-12" fmla="*/ 24 h 891564"/>
              <a:gd name="connsiteX1-13" fmla="*/ 0 w 1036320"/>
              <a:gd name="connsiteY1-14" fmla="*/ 594384 h 891564"/>
              <a:gd name="connsiteX2-15" fmla="*/ 1036320 w 1036320"/>
              <a:gd name="connsiteY2-16" fmla="*/ 891564 h 891564"/>
              <a:gd name="connsiteX3-17" fmla="*/ 1036320 w 1036320"/>
              <a:gd name="connsiteY3-18" fmla="*/ 289584 h 891564"/>
              <a:gd name="connsiteX4-19" fmla="*/ 0 w 1036320"/>
              <a:gd name="connsiteY4-20" fmla="*/ 24 h 891564"/>
              <a:gd name="connsiteX0-21" fmla="*/ 0 w 1036320"/>
              <a:gd name="connsiteY0-22" fmla="*/ 24 h 891564"/>
              <a:gd name="connsiteX1-23" fmla="*/ 0 w 1036320"/>
              <a:gd name="connsiteY1-24" fmla="*/ 594384 h 891564"/>
              <a:gd name="connsiteX2-25" fmla="*/ 1036320 w 1036320"/>
              <a:gd name="connsiteY2-26" fmla="*/ 891564 h 891564"/>
              <a:gd name="connsiteX3-27" fmla="*/ 1036320 w 1036320"/>
              <a:gd name="connsiteY3-28" fmla="*/ 289584 h 891564"/>
              <a:gd name="connsiteX4-29" fmla="*/ 0 w 1036320"/>
              <a:gd name="connsiteY4-30" fmla="*/ 24 h 891564"/>
              <a:gd name="connsiteX0-31" fmla="*/ 0 w 1036320"/>
              <a:gd name="connsiteY0-32" fmla="*/ 24 h 891564"/>
              <a:gd name="connsiteX1-33" fmla="*/ 0 w 1036320"/>
              <a:gd name="connsiteY1-34" fmla="*/ 594384 h 891564"/>
              <a:gd name="connsiteX2-35" fmla="*/ 1036320 w 1036320"/>
              <a:gd name="connsiteY2-36" fmla="*/ 891564 h 891564"/>
              <a:gd name="connsiteX3-37" fmla="*/ 1036320 w 1036320"/>
              <a:gd name="connsiteY3-38" fmla="*/ 289584 h 891564"/>
              <a:gd name="connsiteX4-39" fmla="*/ 0 w 1036320"/>
              <a:gd name="connsiteY4-40" fmla="*/ 24 h 891564"/>
              <a:gd name="connsiteX0-41" fmla="*/ 0 w 1036320"/>
              <a:gd name="connsiteY0-42" fmla="*/ 24 h 891564"/>
              <a:gd name="connsiteX1-43" fmla="*/ 0 w 1036320"/>
              <a:gd name="connsiteY1-44" fmla="*/ 594384 h 891564"/>
              <a:gd name="connsiteX2-45" fmla="*/ 1036320 w 1036320"/>
              <a:gd name="connsiteY2-46" fmla="*/ 891564 h 891564"/>
              <a:gd name="connsiteX3-47" fmla="*/ 1036320 w 1036320"/>
              <a:gd name="connsiteY3-48" fmla="*/ 289584 h 891564"/>
              <a:gd name="connsiteX4-49" fmla="*/ 0 w 1036320"/>
              <a:gd name="connsiteY4-50" fmla="*/ 24 h 891564"/>
              <a:gd name="connsiteX0-51" fmla="*/ 0 w 1036320"/>
              <a:gd name="connsiteY0-52" fmla="*/ 24 h 891564"/>
              <a:gd name="connsiteX1-53" fmla="*/ 0 w 1036320"/>
              <a:gd name="connsiteY1-54" fmla="*/ 594384 h 891564"/>
              <a:gd name="connsiteX2-55" fmla="*/ 1036320 w 1036320"/>
              <a:gd name="connsiteY2-56" fmla="*/ 891564 h 891564"/>
              <a:gd name="connsiteX3-57" fmla="*/ 1036320 w 1036320"/>
              <a:gd name="connsiteY3-58" fmla="*/ 289584 h 891564"/>
              <a:gd name="connsiteX4-59" fmla="*/ 0 w 1036320"/>
              <a:gd name="connsiteY4-60" fmla="*/ 24 h 891564"/>
              <a:gd name="connsiteX0-61" fmla="*/ 0 w 1036320"/>
              <a:gd name="connsiteY0-62" fmla="*/ 24 h 891564"/>
              <a:gd name="connsiteX1-63" fmla="*/ 0 w 1036320"/>
              <a:gd name="connsiteY1-64" fmla="*/ 594384 h 891564"/>
              <a:gd name="connsiteX2-65" fmla="*/ 1036320 w 1036320"/>
              <a:gd name="connsiteY2-66" fmla="*/ 891564 h 891564"/>
              <a:gd name="connsiteX3-67" fmla="*/ 1036320 w 1036320"/>
              <a:gd name="connsiteY3-68" fmla="*/ 289584 h 891564"/>
              <a:gd name="connsiteX4-69" fmla="*/ 0 w 1036320"/>
              <a:gd name="connsiteY4-70" fmla="*/ 24 h 891564"/>
              <a:gd name="connsiteX0-71" fmla="*/ 0 w 1036320"/>
              <a:gd name="connsiteY0-72" fmla="*/ 18 h 891558"/>
              <a:gd name="connsiteX1-73" fmla="*/ 0 w 1036320"/>
              <a:gd name="connsiteY1-74" fmla="*/ 594378 h 891558"/>
              <a:gd name="connsiteX2-75" fmla="*/ 1036320 w 1036320"/>
              <a:gd name="connsiteY2-76" fmla="*/ 891558 h 891558"/>
              <a:gd name="connsiteX3-77" fmla="*/ 1036320 w 1036320"/>
              <a:gd name="connsiteY3-78" fmla="*/ 289578 h 891558"/>
              <a:gd name="connsiteX4-79" fmla="*/ 0 w 1036320"/>
              <a:gd name="connsiteY4-80" fmla="*/ 18 h 891558"/>
              <a:gd name="connsiteX0-81" fmla="*/ 0 w 1036320"/>
              <a:gd name="connsiteY0-82" fmla="*/ 0 h 891540"/>
              <a:gd name="connsiteX1-83" fmla="*/ 0 w 1036320"/>
              <a:gd name="connsiteY1-84" fmla="*/ 594360 h 891540"/>
              <a:gd name="connsiteX2-85" fmla="*/ 1036320 w 1036320"/>
              <a:gd name="connsiteY2-86" fmla="*/ 891540 h 891540"/>
              <a:gd name="connsiteX3-87" fmla="*/ 1036320 w 1036320"/>
              <a:gd name="connsiteY3-88" fmla="*/ 289560 h 891540"/>
              <a:gd name="connsiteX4-89" fmla="*/ 0 w 1036320"/>
              <a:gd name="connsiteY4-90" fmla="*/ 0 h 891540"/>
              <a:gd name="connsiteX0-91" fmla="*/ 0 w 1036320"/>
              <a:gd name="connsiteY0-92" fmla="*/ 0 h 891540"/>
              <a:gd name="connsiteX1-93" fmla="*/ 0 w 1036320"/>
              <a:gd name="connsiteY1-94" fmla="*/ 594360 h 891540"/>
              <a:gd name="connsiteX2-95" fmla="*/ 1036320 w 1036320"/>
              <a:gd name="connsiteY2-96" fmla="*/ 891540 h 891540"/>
              <a:gd name="connsiteX3-97" fmla="*/ 1036320 w 1036320"/>
              <a:gd name="connsiteY3-98" fmla="*/ 289560 h 891540"/>
              <a:gd name="connsiteX4-99" fmla="*/ 0 w 1036320"/>
              <a:gd name="connsiteY4-100" fmla="*/ 0 h 89154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320" h="891540">
                <a:moveTo>
                  <a:pt x="0" y="0"/>
                </a:moveTo>
                <a:lnTo>
                  <a:pt x="0" y="594360"/>
                </a:lnTo>
                <a:cubicBezTo>
                  <a:pt x="947420" y="609600"/>
                  <a:pt x="5080" y="891540"/>
                  <a:pt x="1036320" y="891540"/>
                </a:cubicBezTo>
                <a:lnTo>
                  <a:pt x="1036320" y="289560"/>
                </a:lnTo>
                <a:cubicBezTo>
                  <a:pt x="20320" y="269240"/>
                  <a:pt x="947420" y="5080"/>
                  <a:pt x="0" y="0"/>
                </a:cubicBezTo>
                <a:close/>
              </a:path>
            </a:pathLst>
          </a:custGeom>
          <a:solidFill>
            <a:srgbClr val="0170C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0" name="五边形 19"/>
          <p:cNvSpPr/>
          <p:nvPr/>
        </p:nvSpPr>
        <p:spPr>
          <a:xfrm>
            <a:off x="4433273" y="4056757"/>
            <a:ext cx="6088214" cy="693859"/>
          </a:xfrm>
          <a:prstGeom prst="homePlate">
            <a:avLst/>
          </a:prstGeom>
          <a:solidFill>
            <a:srgbClr val="0170C1"/>
          </a:solidFill>
          <a:ln>
            <a:noFill/>
          </a:ln>
          <a:effectLst>
            <a:outerShdw blurRad="152400" dist="63500" dir="2700000" sx="90000" sy="90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1" name="TextBox 20"/>
          <p:cNvSpPr txBox="1"/>
          <p:nvPr/>
        </p:nvSpPr>
        <p:spPr>
          <a:xfrm>
            <a:off x="3140547" y="3852899"/>
            <a:ext cx="691756" cy="461768"/>
          </a:xfrm>
          <a:prstGeom prst="rect">
            <a:avLst/>
          </a:prstGeom>
          <a:noFill/>
        </p:spPr>
        <p:txBody>
          <a:bodyPr wrap="square" lIns="91433" tIns="45716" rIns="91433" bIns="45716" rtlCol="0">
            <a:spAutoFit/>
          </a:bodyPr>
          <a:lstStyle/>
          <a:p>
            <a:pPr algn="ctr"/>
            <a:r>
              <a:rPr lang="en-US" altLang="zh-CN" sz="2400" b="1" dirty="0">
                <a:solidFill>
                  <a:schemeClr val="bg1"/>
                </a:solidFill>
                <a:latin typeface="Arial" panose="020B0604020202020204" pitchFamily="34" charset="0"/>
                <a:cs typeface="Arial" panose="020B0604020202020204" pitchFamily="34" charset="0"/>
              </a:rPr>
              <a:t>03</a:t>
            </a:r>
            <a:endParaRPr lang="zh-CN" altLang="en-US" sz="2400" b="1" dirty="0">
              <a:solidFill>
                <a:schemeClr val="bg1"/>
              </a:solidFill>
              <a:latin typeface="Arial" panose="020B0604020202020204" pitchFamily="34" charset="0"/>
              <a:cs typeface="Arial" panose="020B0604020202020204" pitchFamily="34" charset="0"/>
            </a:endParaRPr>
          </a:p>
        </p:txBody>
      </p:sp>
      <p:sp>
        <p:nvSpPr>
          <p:cNvPr id="22" name="Rectangle 42"/>
          <p:cNvSpPr/>
          <p:nvPr/>
        </p:nvSpPr>
        <p:spPr>
          <a:xfrm flipH="1">
            <a:off x="4505283" y="4425912"/>
            <a:ext cx="4677879" cy="3247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加入你的文字描述，加入你的文字描述，加入你的文字。</a:t>
            </a:r>
            <a:endParaRPr lang="en-US" altLang="zh-CN"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3" name="Rectangle 42"/>
          <p:cNvSpPr/>
          <p:nvPr/>
        </p:nvSpPr>
        <p:spPr>
          <a:xfrm flipH="1">
            <a:off x="4505285" y="4137288"/>
            <a:ext cx="2371413" cy="291862"/>
          </a:xfrm>
          <a:prstGeom prst="rect">
            <a:avLst/>
          </a:prstGeom>
          <a:noFill/>
          <a:ln w="12700" cap="flat" cmpd="sng" algn="ctr">
            <a:noFill/>
            <a:prstDash val="solid"/>
          </a:ln>
          <a:effectLst/>
        </p:spPr>
        <p:txBody>
          <a:bodyPr lIns="91433" tIns="0" rIns="91433" bIns="0" rtlCol="0" anchor="t"/>
          <a:lstStyle/>
          <a:p>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4" name="任意多边形 23"/>
          <p:cNvSpPr/>
          <p:nvPr/>
        </p:nvSpPr>
        <p:spPr>
          <a:xfrm>
            <a:off x="3396909" y="2837188"/>
            <a:ext cx="1193951" cy="1027579"/>
          </a:xfrm>
          <a:custGeom>
            <a:avLst/>
            <a:gdLst>
              <a:gd name="connsiteX0" fmla="*/ 0 w 1036320"/>
              <a:gd name="connsiteY0" fmla="*/ 0 h 891540"/>
              <a:gd name="connsiteX1" fmla="*/ 0 w 1036320"/>
              <a:gd name="connsiteY1" fmla="*/ 594360 h 891540"/>
              <a:gd name="connsiteX2" fmla="*/ 1036320 w 1036320"/>
              <a:gd name="connsiteY2" fmla="*/ 891540 h 891540"/>
              <a:gd name="connsiteX3" fmla="*/ 1036320 w 1036320"/>
              <a:gd name="connsiteY3" fmla="*/ 289560 h 891540"/>
              <a:gd name="connsiteX4" fmla="*/ 0 w 1036320"/>
              <a:gd name="connsiteY4" fmla="*/ 0 h 891540"/>
              <a:gd name="connsiteX0-1" fmla="*/ 0 w 1036320"/>
              <a:gd name="connsiteY0-2" fmla="*/ 24 h 891564"/>
              <a:gd name="connsiteX1-3" fmla="*/ 0 w 1036320"/>
              <a:gd name="connsiteY1-4" fmla="*/ 594384 h 891564"/>
              <a:gd name="connsiteX2-5" fmla="*/ 1036320 w 1036320"/>
              <a:gd name="connsiteY2-6" fmla="*/ 891564 h 891564"/>
              <a:gd name="connsiteX3-7" fmla="*/ 1036320 w 1036320"/>
              <a:gd name="connsiteY3-8" fmla="*/ 289584 h 891564"/>
              <a:gd name="connsiteX4-9" fmla="*/ 0 w 1036320"/>
              <a:gd name="connsiteY4-10" fmla="*/ 24 h 891564"/>
              <a:gd name="connsiteX0-11" fmla="*/ 0 w 1036320"/>
              <a:gd name="connsiteY0-12" fmla="*/ 24 h 891564"/>
              <a:gd name="connsiteX1-13" fmla="*/ 0 w 1036320"/>
              <a:gd name="connsiteY1-14" fmla="*/ 594384 h 891564"/>
              <a:gd name="connsiteX2-15" fmla="*/ 1036320 w 1036320"/>
              <a:gd name="connsiteY2-16" fmla="*/ 891564 h 891564"/>
              <a:gd name="connsiteX3-17" fmla="*/ 1036320 w 1036320"/>
              <a:gd name="connsiteY3-18" fmla="*/ 289584 h 891564"/>
              <a:gd name="connsiteX4-19" fmla="*/ 0 w 1036320"/>
              <a:gd name="connsiteY4-20" fmla="*/ 24 h 891564"/>
              <a:gd name="connsiteX0-21" fmla="*/ 0 w 1036320"/>
              <a:gd name="connsiteY0-22" fmla="*/ 24 h 891564"/>
              <a:gd name="connsiteX1-23" fmla="*/ 0 w 1036320"/>
              <a:gd name="connsiteY1-24" fmla="*/ 594384 h 891564"/>
              <a:gd name="connsiteX2-25" fmla="*/ 1036320 w 1036320"/>
              <a:gd name="connsiteY2-26" fmla="*/ 891564 h 891564"/>
              <a:gd name="connsiteX3-27" fmla="*/ 1036320 w 1036320"/>
              <a:gd name="connsiteY3-28" fmla="*/ 289584 h 891564"/>
              <a:gd name="connsiteX4-29" fmla="*/ 0 w 1036320"/>
              <a:gd name="connsiteY4-30" fmla="*/ 24 h 891564"/>
              <a:gd name="connsiteX0-31" fmla="*/ 0 w 1036320"/>
              <a:gd name="connsiteY0-32" fmla="*/ 24 h 891564"/>
              <a:gd name="connsiteX1-33" fmla="*/ 0 w 1036320"/>
              <a:gd name="connsiteY1-34" fmla="*/ 594384 h 891564"/>
              <a:gd name="connsiteX2-35" fmla="*/ 1036320 w 1036320"/>
              <a:gd name="connsiteY2-36" fmla="*/ 891564 h 891564"/>
              <a:gd name="connsiteX3-37" fmla="*/ 1036320 w 1036320"/>
              <a:gd name="connsiteY3-38" fmla="*/ 289584 h 891564"/>
              <a:gd name="connsiteX4-39" fmla="*/ 0 w 1036320"/>
              <a:gd name="connsiteY4-40" fmla="*/ 24 h 891564"/>
              <a:gd name="connsiteX0-41" fmla="*/ 0 w 1036320"/>
              <a:gd name="connsiteY0-42" fmla="*/ 24 h 891564"/>
              <a:gd name="connsiteX1-43" fmla="*/ 0 w 1036320"/>
              <a:gd name="connsiteY1-44" fmla="*/ 594384 h 891564"/>
              <a:gd name="connsiteX2-45" fmla="*/ 1036320 w 1036320"/>
              <a:gd name="connsiteY2-46" fmla="*/ 891564 h 891564"/>
              <a:gd name="connsiteX3-47" fmla="*/ 1036320 w 1036320"/>
              <a:gd name="connsiteY3-48" fmla="*/ 289584 h 891564"/>
              <a:gd name="connsiteX4-49" fmla="*/ 0 w 1036320"/>
              <a:gd name="connsiteY4-50" fmla="*/ 24 h 891564"/>
              <a:gd name="connsiteX0-51" fmla="*/ 0 w 1036320"/>
              <a:gd name="connsiteY0-52" fmla="*/ 24 h 891564"/>
              <a:gd name="connsiteX1-53" fmla="*/ 0 w 1036320"/>
              <a:gd name="connsiteY1-54" fmla="*/ 594384 h 891564"/>
              <a:gd name="connsiteX2-55" fmla="*/ 1036320 w 1036320"/>
              <a:gd name="connsiteY2-56" fmla="*/ 891564 h 891564"/>
              <a:gd name="connsiteX3-57" fmla="*/ 1036320 w 1036320"/>
              <a:gd name="connsiteY3-58" fmla="*/ 289584 h 891564"/>
              <a:gd name="connsiteX4-59" fmla="*/ 0 w 1036320"/>
              <a:gd name="connsiteY4-60" fmla="*/ 24 h 891564"/>
              <a:gd name="connsiteX0-61" fmla="*/ 0 w 1036320"/>
              <a:gd name="connsiteY0-62" fmla="*/ 24 h 891564"/>
              <a:gd name="connsiteX1-63" fmla="*/ 0 w 1036320"/>
              <a:gd name="connsiteY1-64" fmla="*/ 594384 h 891564"/>
              <a:gd name="connsiteX2-65" fmla="*/ 1036320 w 1036320"/>
              <a:gd name="connsiteY2-66" fmla="*/ 891564 h 891564"/>
              <a:gd name="connsiteX3-67" fmla="*/ 1036320 w 1036320"/>
              <a:gd name="connsiteY3-68" fmla="*/ 289584 h 891564"/>
              <a:gd name="connsiteX4-69" fmla="*/ 0 w 1036320"/>
              <a:gd name="connsiteY4-70" fmla="*/ 24 h 891564"/>
              <a:gd name="connsiteX0-71" fmla="*/ 0 w 1036320"/>
              <a:gd name="connsiteY0-72" fmla="*/ 18 h 891558"/>
              <a:gd name="connsiteX1-73" fmla="*/ 0 w 1036320"/>
              <a:gd name="connsiteY1-74" fmla="*/ 594378 h 891558"/>
              <a:gd name="connsiteX2-75" fmla="*/ 1036320 w 1036320"/>
              <a:gd name="connsiteY2-76" fmla="*/ 891558 h 891558"/>
              <a:gd name="connsiteX3-77" fmla="*/ 1036320 w 1036320"/>
              <a:gd name="connsiteY3-78" fmla="*/ 289578 h 891558"/>
              <a:gd name="connsiteX4-79" fmla="*/ 0 w 1036320"/>
              <a:gd name="connsiteY4-80" fmla="*/ 18 h 891558"/>
              <a:gd name="connsiteX0-81" fmla="*/ 0 w 1036320"/>
              <a:gd name="connsiteY0-82" fmla="*/ 0 h 891540"/>
              <a:gd name="connsiteX1-83" fmla="*/ 0 w 1036320"/>
              <a:gd name="connsiteY1-84" fmla="*/ 594360 h 891540"/>
              <a:gd name="connsiteX2-85" fmla="*/ 1036320 w 1036320"/>
              <a:gd name="connsiteY2-86" fmla="*/ 891540 h 891540"/>
              <a:gd name="connsiteX3-87" fmla="*/ 1036320 w 1036320"/>
              <a:gd name="connsiteY3-88" fmla="*/ 289560 h 891540"/>
              <a:gd name="connsiteX4-89" fmla="*/ 0 w 1036320"/>
              <a:gd name="connsiteY4-90" fmla="*/ 0 h 891540"/>
              <a:gd name="connsiteX0-91" fmla="*/ 0 w 1036320"/>
              <a:gd name="connsiteY0-92" fmla="*/ 0 h 891540"/>
              <a:gd name="connsiteX1-93" fmla="*/ 0 w 1036320"/>
              <a:gd name="connsiteY1-94" fmla="*/ 594360 h 891540"/>
              <a:gd name="connsiteX2-95" fmla="*/ 1036320 w 1036320"/>
              <a:gd name="connsiteY2-96" fmla="*/ 891540 h 891540"/>
              <a:gd name="connsiteX3-97" fmla="*/ 1036320 w 1036320"/>
              <a:gd name="connsiteY3-98" fmla="*/ 289560 h 891540"/>
              <a:gd name="connsiteX4-99" fmla="*/ 0 w 1036320"/>
              <a:gd name="connsiteY4-100" fmla="*/ 0 h 89154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320" h="891540">
                <a:moveTo>
                  <a:pt x="0" y="0"/>
                </a:moveTo>
                <a:lnTo>
                  <a:pt x="0" y="594360"/>
                </a:lnTo>
                <a:cubicBezTo>
                  <a:pt x="947420" y="609600"/>
                  <a:pt x="5080" y="891540"/>
                  <a:pt x="1036320" y="891540"/>
                </a:cubicBezTo>
                <a:lnTo>
                  <a:pt x="1036320" y="289560"/>
                </a:lnTo>
                <a:cubicBezTo>
                  <a:pt x="20320" y="269240"/>
                  <a:pt x="947420" y="5080"/>
                  <a:pt x="0" y="0"/>
                </a:cubicBezTo>
                <a:close/>
              </a:path>
            </a:pathLst>
          </a:custGeom>
          <a:solidFill>
            <a:srgbClr val="00B0F0"/>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5" name="五边形 24"/>
          <p:cNvSpPr/>
          <p:nvPr/>
        </p:nvSpPr>
        <p:spPr>
          <a:xfrm>
            <a:off x="4433273" y="3170910"/>
            <a:ext cx="6088214" cy="693859"/>
          </a:xfrm>
          <a:prstGeom prst="homePlate">
            <a:avLst/>
          </a:prstGeom>
          <a:solidFill>
            <a:srgbClr val="00B0F0"/>
          </a:solidFill>
          <a:ln>
            <a:noFill/>
          </a:ln>
          <a:effectLst>
            <a:outerShdw blurRad="152400" dist="63500" dir="2700000" sx="90000" sy="90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6" name="矩形 79"/>
          <p:cNvSpPr/>
          <p:nvPr/>
        </p:nvSpPr>
        <p:spPr>
          <a:xfrm>
            <a:off x="2400692" y="2839426"/>
            <a:ext cx="1212265" cy="680652"/>
          </a:xfrm>
          <a:custGeom>
            <a:avLst/>
            <a:gdLst/>
            <a:ahLst/>
            <a:cxnLst/>
            <a:rect l="l" t="t" r="r" b="b"/>
            <a:pathLst>
              <a:path w="1052216" h="590541">
                <a:moveTo>
                  <a:pt x="528119" y="0"/>
                </a:moveTo>
                <a:lnTo>
                  <a:pt x="1052216" y="0"/>
                </a:lnTo>
                <a:lnTo>
                  <a:pt x="1052216" y="590540"/>
                </a:lnTo>
                <a:lnTo>
                  <a:pt x="664036" y="590540"/>
                </a:lnTo>
                <a:lnTo>
                  <a:pt x="664036" y="590541"/>
                </a:lnTo>
                <a:lnTo>
                  <a:pt x="234846" y="590541"/>
                </a:lnTo>
                <a:lnTo>
                  <a:pt x="0" y="1"/>
                </a:lnTo>
                <a:lnTo>
                  <a:pt x="528119" y="1"/>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27" name="TextBox 26"/>
          <p:cNvSpPr txBox="1"/>
          <p:nvPr/>
        </p:nvSpPr>
        <p:spPr>
          <a:xfrm>
            <a:off x="3140547" y="2967052"/>
            <a:ext cx="691756" cy="461768"/>
          </a:xfrm>
          <a:prstGeom prst="rect">
            <a:avLst/>
          </a:prstGeom>
          <a:noFill/>
        </p:spPr>
        <p:txBody>
          <a:bodyPr wrap="square" lIns="91433" tIns="45716" rIns="91433" bIns="45716" rtlCol="0">
            <a:spAutoFit/>
          </a:bodyPr>
          <a:lstStyle/>
          <a:p>
            <a:pPr algn="ctr"/>
            <a:r>
              <a:rPr lang="en-US" altLang="zh-CN" sz="2400" b="1" dirty="0">
                <a:solidFill>
                  <a:schemeClr val="bg1"/>
                </a:solidFill>
                <a:latin typeface="Arial" panose="020B0604020202020204" pitchFamily="34" charset="0"/>
                <a:cs typeface="Arial" panose="020B0604020202020204" pitchFamily="34" charset="0"/>
              </a:rPr>
              <a:t>02</a:t>
            </a:r>
            <a:endParaRPr lang="zh-CN" altLang="en-US" sz="2400" b="1" dirty="0">
              <a:solidFill>
                <a:schemeClr val="bg1"/>
              </a:solidFill>
              <a:latin typeface="Arial" panose="020B0604020202020204" pitchFamily="34" charset="0"/>
              <a:cs typeface="Arial" panose="020B0604020202020204" pitchFamily="34" charset="0"/>
            </a:endParaRPr>
          </a:p>
        </p:txBody>
      </p:sp>
      <p:sp>
        <p:nvSpPr>
          <p:cNvPr id="28" name="Rectangle 42"/>
          <p:cNvSpPr/>
          <p:nvPr/>
        </p:nvSpPr>
        <p:spPr>
          <a:xfrm flipH="1">
            <a:off x="4505283" y="3540064"/>
            <a:ext cx="4677879" cy="3247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加入你的文字描述，加入你的文字描述，加入你的文字。</a:t>
            </a:r>
            <a:endParaRPr lang="en-US" altLang="zh-CN"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29" name="Rectangle 42"/>
          <p:cNvSpPr/>
          <p:nvPr/>
        </p:nvSpPr>
        <p:spPr>
          <a:xfrm flipH="1">
            <a:off x="4505285" y="3251439"/>
            <a:ext cx="2371413" cy="291862"/>
          </a:xfrm>
          <a:prstGeom prst="rect">
            <a:avLst/>
          </a:prstGeom>
          <a:noFill/>
          <a:ln w="12700" cap="flat" cmpd="sng" algn="ctr">
            <a:noFill/>
            <a:prstDash val="solid"/>
          </a:ln>
          <a:effectLst/>
        </p:spPr>
        <p:txBody>
          <a:bodyPr lIns="91433" tIns="0" rIns="91433" bIns="0" rtlCol="0" anchor="t"/>
          <a:lstStyle/>
          <a:p>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0" name="任意多边形 29"/>
          <p:cNvSpPr/>
          <p:nvPr/>
        </p:nvSpPr>
        <p:spPr>
          <a:xfrm>
            <a:off x="3396909" y="1966585"/>
            <a:ext cx="1193951" cy="1027579"/>
          </a:xfrm>
          <a:custGeom>
            <a:avLst/>
            <a:gdLst>
              <a:gd name="connsiteX0" fmla="*/ 0 w 1036320"/>
              <a:gd name="connsiteY0" fmla="*/ 0 h 891540"/>
              <a:gd name="connsiteX1" fmla="*/ 0 w 1036320"/>
              <a:gd name="connsiteY1" fmla="*/ 594360 h 891540"/>
              <a:gd name="connsiteX2" fmla="*/ 1036320 w 1036320"/>
              <a:gd name="connsiteY2" fmla="*/ 891540 h 891540"/>
              <a:gd name="connsiteX3" fmla="*/ 1036320 w 1036320"/>
              <a:gd name="connsiteY3" fmla="*/ 289560 h 891540"/>
              <a:gd name="connsiteX4" fmla="*/ 0 w 1036320"/>
              <a:gd name="connsiteY4" fmla="*/ 0 h 891540"/>
              <a:gd name="connsiteX0-1" fmla="*/ 0 w 1036320"/>
              <a:gd name="connsiteY0-2" fmla="*/ 24 h 891564"/>
              <a:gd name="connsiteX1-3" fmla="*/ 0 w 1036320"/>
              <a:gd name="connsiteY1-4" fmla="*/ 594384 h 891564"/>
              <a:gd name="connsiteX2-5" fmla="*/ 1036320 w 1036320"/>
              <a:gd name="connsiteY2-6" fmla="*/ 891564 h 891564"/>
              <a:gd name="connsiteX3-7" fmla="*/ 1036320 w 1036320"/>
              <a:gd name="connsiteY3-8" fmla="*/ 289584 h 891564"/>
              <a:gd name="connsiteX4-9" fmla="*/ 0 w 1036320"/>
              <a:gd name="connsiteY4-10" fmla="*/ 24 h 891564"/>
              <a:gd name="connsiteX0-11" fmla="*/ 0 w 1036320"/>
              <a:gd name="connsiteY0-12" fmla="*/ 24 h 891564"/>
              <a:gd name="connsiteX1-13" fmla="*/ 0 w 1036320"/>
              <a:gd name="connsiteY1-14" fmla="*/ 594384 h 891564"/>
              <a:gd name="connsiteX2-15" fmla="*/ 1036320 w 1036320"/>
              <a:gd name="connsiteY2-16" fmla="*/ 891564 h 891564"/>
              <a:gd name="connsiteX3-17" fmla="*/ 1036320 w 1036320"/>
              <a:gd name="connsiteY3-18" fmla="*/ 289584 h 891564"/>
              <a:gd name="connsiteX4-19" fmla="*/ 0 w 1036320"/>
              <a:gd name="connsiteY4-20" fmla="*/ 24 h 891564"/>
              <a:gd name="connsiteX0-21" fmla="*/ 0 w 1036320"/>
              <a:gd name="connsiteY0-22" fmla="*/ 24 h 891564"/>
              <a:gd name="connsiteX1-23" fmla="*/ 0 w 1036320"/>
              <a:gd name="connsiteY1-24" fmla="*/ 594384 h 891564"/>
              <a:gd name="connsiteX2-25" fmla="*/ 1036320 w 1036320"/>
              <a:gd name="connsiteY2-26" fmla="*/ 891564 h 891564"/>
              <a:gd name="connsiteX3-27" fmla="*/ 1036320 w 1036320"/>
              <a:gd name="connsiteY3-28" fmla="*/ 289584 h 891564"/>
              <a:gd name="connsiteX4-29" fmla="*/ 0 w 1036320"/>
              <a:gd name="connsiteY4-30" fmla="*/ 24 h 891564"/>
              <a:gd name="connsiteX0-31" fmla="*/ 0 w 1036320"/>
              <a:gd name="connsiteY0-32" fmla="*/ 24 h 891564"/>
              <a:gd name="connsiteX1-33" fmla="*/ 0 w 1036320"/>
              <a:gd name="connsiteY1-34" fmla="*/ 594384 h 891564"/>
              <a:gd name="connsiteX2-35" fmla="*/ 1036320 w 1036320"/>
              <a:gd name="connsiteY2-36" fmla="*/ 891564 h 891564"/>
              <a:gd name="connsiteX3-37" fmla="*/ 1036320 w 1036320"/>
              <a:gd name="connsiteY3-38" fmla="*/ 289584 h 891564"/>
              <a:gd name="connsiteX4-39" fmla="*/ 0 w 1036320"/>
              <a:gd name="connsiteY4-40" fmla="*/ 24 h 891564"/>
              <a:gd name="connsiteX0-41" fmla="*/ 0 w 1036320"/>
              <a:gd name="connsiteY0-42" fmla="*/ 24 h 891564"/>
              <a:gd name="connsiteX1-43" fmla="*/ 0 w 1036320"/>
              <a:gd name="connsiteY1-44" fmla="*/ 594384 h 891564"/>
              <a:gd name="connsiteX2-45" fmla="*/ 1036320 w 1036320"/>
              <a:gd name="connsiteY2-46" fmla="*/ 891564 h 891564"/>
              <a:gd name="connsiteX3-47" fmla="*/ 1036320 w 1036320"/>
              <a:gd name="connsiteY3-48" fmla="*/ 289584 h 891564"/>
              <a:gd name="connsiteX4-49" fmla="*/ 0 w 1036320"/>
              <a:gd name="connsiteY4-50" fmla="*/ 24 h 891564"/>
              <a:gd name="connsiteX0-51" fmla="*/ 0 w 1036320"/>
              <a:gd name="connsiteY0-52" fmla="*/ 24 h 891564"/>
              <a:gd name="connsiteX1-53" fmla="*/ 0 w 1036320"/>
              <a:gd name="connsiteY1-54" fmla="*/ 594384 h 891564"/>
              <a:gd name="connsiteX2-55" fmla="*/ 1036320 w 1036320"/>
              <a:gd name="connsiteY2-56" fmla="*/ 891564 h 891564"/>
              <a:gd name="connsiteX3-57" fmla="*/ 1036320 w 1036320"/>
              <a:gd name="connsiteY3-58" fmla="*/ 289584 h 891564"/>
              <a:gd name="connsiteX4-59" fmla="*/ 0 w 1036320"/>
              <a:gd name="connsiteY4-60" fmla="*/ 24 h 891564"/>
              <a:gd name="connsiteX0-61" fmla="*/ 0 w 1036320"/>
              <a:gd name="connsiteY0-62" fmla="*/ 24 h 891564"/>
              <a:gd name="connsiteX1-63" fmla="*/ 0 w 1036320"/>
              <a:gd name="connsiteY1-64" fmla="*/ 594384 h 891564"/>
              <a:gd name="connsiteX2-65" fmla="*/ 1036320 w 1036320"/>
              <a:gd name="connsiteY2-66" fmla="*/ 891564 h 891564"/>
              <a:gd name="connsiteX3-67" fmla="*/ 1036320 w 1036320"/>
              <a:gd name="connsiteY3-68" fmla="*/ 289584 h 891564"/>
              <a:gd name="connsiteX4-69" fmla="*/ 0 w 1036320"/>
              <a:gd name="connsiteY4-70" fmla="*/ 24 h 891564"/>
              <a:gd name="connsiteX0-71" fmla="*/ 0 w 1036320"/>
              <a:gd name="connsiteY0-72" fmla="*/ 18 h 891558"/>
              <a:gd name="connsiteX1-73" fmla="*/ 0 w 1036320"/>
              <a:gd name="connsiteY1-74" fmla="*/ 594378 h 891558"/>
              <a:gd name="connsiteX2-75" fmla="*/ 1036320 w 1036320"/>
              <a:gd name="connsiteY2-76" fmla="*/ 891558 h 891558"/>
              <a:gd name="connsiteX3-77" fmla="*/ 1036320 w 1036320"/>
              <a:gd name="connsiteY3-78" fmla="*/ 289578 h 891558"/>
              <a:gd name="connsiteX4-79" fmla="*/ 0 w 1036320"/>
              <a:gd name="connsiteY4-80" fmla="*/ 18 h 891558"/>
              <a:gd name="connsiteX0-81" fmla="*/ 0 w 1036320"/>
              <a:gd name="connsiteY0-82" fmla="*/ 0 h 891540"/>
              <a:gd name="connsiteX1-83" fmla="*/ 0 w 1036320"/>
              <a:gd name="connsiteY1-84" fmla="*/ 594360 h 891540"/>
              <a:gd name="connsiteX2-85" fmla="*/ 1036320 w 1036320"/>
              <a:gd name="connsiteY2-86" fmla="*/ 891540 h 891540"/>
              <a:gd name="connsiteX3-87" fmla="*/ 1036320 w 1036320"/>
              <a:gd name="connsiteY3-88" fmla="*/ 289560 h 891540"/>
              <a:gd name="connsiteX4-89" fmla="*/ 0 w 1036320"/>
              <a:gd name="connsiteY4-90" fmla="*/ 0 h 891540"/>
              <a:gd name="connsiteX0-91" fmla="*/ 0 w 1036320"/>
              <a:gd name="connsiteY0-92" fmla="*/ 0 h 891540"/>
              <a:gd name="connsiteX1-93" fmla="*/ 0 w 1036320"/>
              <a:gd name="connsiteY1-94" fmla="*/ 594360 h 891540"/>
              <a:gd name="connsiteX2-95" fmla="*/ 1036320 w 1036320"/>
              <a:gd name="connsiteY2-96" fmla="*/ 891540 h 891540"/>
              <a:gd name="connsiteX3-97" fmla="*/ 1036320 w 1036320"/>
              <a:gd name="connsiteY3-98" fmla="*/ 289560 h 891540"/>
              <a:gd name="connsiteX4-99" fmla="*/ 0 w 1036320"/>
              <a:gd name="connsiteY4-100" fmla="*/ 0 h 89154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320" h="891540">
                <a:moveTo>
                  <a:pt x="0" y="0"/>
                </a:moveTo>
                <a:lnTo>
                  <a:pt x="0" y="594360"/>
                </a:lnTo>
                <a:cubicBezTo>
                  <a:pt x="947420" y="609600"/>
                  <a:pt x="5080" y="891540"/>
                  <a:pt x="1036320" y="891540"/>
                </a:cubicBezTo>
                <a:lnTo>
                  <a:pt x="1036320" y="289560"/>
                </a:lnTo>
                <a:cubicBezTo>
                  <a:pt x="20320" y="269240"/>
                  <a:pt x="947420" y="5080"/>
                  <a:pt x="0" y="0"/>
                </a:cubicBezTo>
                <a:close/>
              </a:path>
            </a:pathLst>
          </a:custGeom>
          <a:solidFill>
            <a:srgbClr val="0170C1"/>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1" name="五边形 30"/>
          <p:cNvSpPr/>
          <p:nvPr/>
        </p:nvSpPr>
        <p:spPr>
          <a:xfrm>
            <a:off x="4433273" y="2300305"/>
            <a:ext cx="6088214" cy="693859"/>
          </a:xfrm>
          <a:prstGeom prst="homePlate">
            <a:avLst/>
          </a:prstGeom>
          <a:solidFill>
            <a:srgbClr val="0170C1"/>
          </a:solidFill>
          <a:ln>
            <a:noFill/>
          </a:ln>
          <a:effectLst>
            <a:outerShdw blurRad="152400" dist="63500" dir="2700000" sx="90000" sy="90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6" name="矩形 10"/>
          <p:cNvSpPr/>
          <p:nvPr/>
        </p:nvSpPr>
        <p:spPr>
          <a:xfrm>
            <a:off x="2065169" y="1968821"/>
            <a:ext cx="1598806" cy="680651"/>
          </a:xfrm>
          <a:custGeom>
            <a:avLst/>
            <a:gdLst/>
            <a:ahLst/>
            <a:cxnLst/>
            <a:rect l="l" t="t" r="r" b="b"/>
            <a:pathLst>
              <a:path w="1387724" h="590540">
                <a:moveTo>
                  <a:pt x="0" y="0"/>
                </a:moveTo>
                <a:lnTo>
                  <a:pt x="451620" y="0"/>
                </a:lnTo>
                <a:lnTo>
                  <a:pt x="664036" y="0"/>
                </a:lnTo>
                <a:lnTo>
                  <a:pt x="1387724" y="0"/>
                </a:lnTo>
                <a:lnTo>
                  <a:pt x="1387724" y="590540"/>
                </a:lnTo>
                <a:lnTo>
                  <a:pt x="664036" y="590540"/>
                </a:lnTo>
                <a:lnTo>
                  <a:pt x="451620" y="590540"/>
                </a:lnTo>
                <a:lnTo>
                  <a:pt x="234846" y="590540"/>
                </a:lnTo>
                <a:close/>
              </a:path>
            </a:pathLst>
          </a:cu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7" name="TextBox 36"/>
          <p:cNvSpPr txBox="1"/>
          <p:nvPr/>
        </p:nvSpPr>
        <p:spPr>
          <a:xfrm>
            <a:off x="3140547" y="2096448"/>
            <a:ext cx="691756" cy="461768"/>
          </a:xfrm>
          <a:prstGeom prst="rect">
            <a:avLst/>
          </a:prstGeom>
          <a:noFill/>
        </p:spPr>
        <p:txBody>
          <a:bodyPr wrap="square" lIns="91433" tIns="45716" rIns="91433" bIns="45716" rtlCol="0">
            <a:spAutoFit/>
          </a:bodyPr>
          <a:lstStyle/>
          <a:p>
            <a:pPr algn="ctr"/>
            <a:r>
              <a:rPr lang="en-US" altLang="zh-CN" sz="2400" b="1" dirty="0">
                <a:solidFill>
                  <a:schemeClr val="bg1"/>
                </a:solidFill>
                <a:latin typeface="Arial" panose="020B0604020202020204" pitchFamily="34" charset="0"/>
                <a:cs typeface="Arial" panose="020B0604020202020204" pitchFamily="34" charset="0"/>
              </a:rPr>
              <a:t>01</a:t>
            </a:r>
            <a:endParaRPr lang="zh-CN" altLang="en-US" sz="2400" b="1" dirty="0">
              <a:solidFill>
                <a:schemeClr val="bg1"/>
              </a:solidFill>
              <a:latin typeface="Arial" panose="020B0604020202020204" pitchFamily="34" charset="0"/>
              <a:cs typeface="Arial" panose="020B0604020202020204" pitchFamily="34" charset="0"/>
            </a:endParaRPr>
          </a:p>
        </p:txBody>
      </p:sp>
      <p:sp>
        <p:nvSpPr>
          <p:cNvPr id="38" name="Rectangle 42"/>
          <p:cNvSpPr/>
          <p:nvPr/>
        </p:nvSpPr>
        <p:spPr>
          <a:xfrm flipH="1">
            <a:off x="4505283" y="2669460"/>
            <a:ext cx="4677879" cy="3247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加入你的文字描述，加入你的文字描述，加入你的文字。</a:t>
            </a:r>
            <a:endParaRPr lang="en-US" altLang="zh-CN"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39" name="Rectangle 42"/>
          <p:cNvSpPr/>
          <p:nvPr/>
        </p:nvSpPr>
        <p:spPr>
          <a:xfrm flipH="1">
            <a:off x="4505285" y="2380836"/>
            <a:ext cx="2371413" cy="291862"/>
          </a:xfrm>
          <a:prstGeom prst="rect">
            <a:avLst/>
          </a:prstGeom>
          <a:noFill/>
          <a:ln w="12700" cap="flat" cmpd="sng" algn="ctr">
            <a:noFill/>
            <a:prstDash val="solid"/>
          </a:ln>
          <a:effectLst/>
        </p:spPr>
        <p:txBody>
          <a:bodyPr lIns="91433" tIns="0" rIns="91433" bIns="0" rtlCol="0" anchor="t"/>
          <a:lstStyle/>
          <a:p>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0" name="梯形 6"/>
          <p:cNvSpPr/>
          <p:nvPr/>
        </p:nvSpPr>
        <p:spPr>
          <a:xfrm flipV="1">
            <a:off x="3076933" y="4690153"/>
            <a:ext cx="765041" cy="680652"/>
          </a:xfrm>
          <a:custGeom>
            <a:avLst/>
            <a:gdLst/>
            <a:ahLst/>
            <a:cxnLst/>
            <a:rect l="l" t="t" r="r" b="b"/>
            <a:pathLst>
              <a:path w="664036" h="590540">
                <a:moveTo>
                  <a:pt x="0" y="590540"/>
                </a:moveTo>
                <a:lnTo>
                  <a:pt x="664036" y="590540"/>
                </a:lnTo>
                <a:lnTo>
                  <a:pt x="664036" y="0"/>
                </a:lnTo>
                <a:lnTo>
                  <a:pt x="234846"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1" name="任意多边形 40"/>
          <p:cNvSpPr/>
          <p:nvPr/>
        </p:nvSpPr>
        <p:spPr>
          <a:xfrm>
            <a:off x="3632395" y="4683382"/>
            <a:ext cx="1193951" cy="1027579"/>
          </a:xfrm>
          <a:custGeom>
            <a:avLst/>
            <a:gdLst>
              <a:gd name="connsiteX0" fmla="*/ 0 w 1036320"/>
              <a:gd name="connsiteY0" fmla="*/ 0 h 891540"/>
              <a:gd name="connsiteX1" fmla="*/ 0 w 1036320"/>
              <a:gd name="connsiteY1" fmla="*/ 594360 h 891540"/>
              <a:gd name="connsiteX2" fmla="*/ 1036320 w 1036320"/>
              <a:gd name="connsiteY2" fmla="*/ 891540 h 891540"/>
              <a:gd name="connsiteX3" fmla="*/ 1036320 w 1036320"/>
              <a:gd name="connsiteY3" fmla="*/ 289560 h 891540"/>
              <a:gd name="connsiteX4" fmla="*/ 0 w 1036320"/>
              <a:gd name="connsiteY4" fmla="*/ 0 h 891540"/>
              <a:gd name="connsiteX0-1" fmla="*/ 0 w 1036320"/>
              <a:gd name="connsiteY0-2" fmla="*/ 24 h 891564"/>
              <a:gd name="connsiteX1-3" fmla="*/ 0 w 1036320"/>
              <a:gd name="connsiteY1-4" fmla="*/ 594384 h 891564"/>
              <a:gd name="connsiteX2-5" fmla="*/ 1036320 w 1036320"/>
              <a:gd name="connsiteY2-6" fmla="*/ 891564 h 891564"/>
              <a:gd name="connsiteX3-7" fmla="*/ 1036320 w 1036320"/>
              <a:gd name="connsiteY3-8" fmla="*/ 289584 h 891564"/>
              <a:gd name="connsiteX4-9" fmla="*/ 0 w 1036320"/>
              <a:gd name="connsiteY4-10" fmla="*/ 24 h 891564"/>
              <a:gd name="connsiteX0-11" fmla="*/ 0 w 1036320"/>
              <a:gd name="connsiteY0-12" fmla="*/ 24 h 891564"/>
              <a:gd name="connsiteX1-13" fmla="*/ 0 w 1036320"/>
              <a:gd name="connsiteY1-14" fmla="*/ 594384 h 891564"/>
              <a:gd name="connsiteX2-15" fmla="*/ 1036320 w 1036320"/>
              <a:gd name="connsiteY2-16" fmla="*/ 891564 h 891564"/>
              <a:gd name="connsiteX3-17" fmla="*/ 1036320 w 1036320"/>
              <a:gd name="connsiteY3-18" fmla="*/ 289584 h 891564"/>
              <a:gd name="connsiteX4-19" fmla="*/ 0 w 1036320"/>
              <a:gd name="connsiteY4-20" fmla="*/ 24 h 891564"/>
              <a:gd name="connsiteX0-21" fmla="*/ 0 w 1036320"/>
              <a:gd name="connsiteY0-22" fmla="*/ 24 h 891564"/>
              <a:gd name="connsiteX1-23" fmla="*/ 0 w 1036320"/>
              <a:gd name="connsiteY1-24" fmla="*/ 594384 h 891564"/>
              <a:gd name="connsiteX2-25" fmla="*/ 1036320 w 1036320"/>
              <a:gd name="connsiteY2-26" fmla="*/ 891564 h 891564"/>
              <a:gd name="connsiteX3-27" fmla="*/ 1036320 w 1036320"/>
              <a:gd name="connsiteY3-28" fmla="*/ 289584 h 891564"/>
              <a:gd name="connsiteX4-29" fmla="*/ 0 w 1036320"/>
              <a:gd name="connsiteY4-30" fmla="*/ 24 h 891564"/>
              <a:gd name="connsiteX0-31" fmla="*/ 0 w 1036320"/>
              <a:gd name="connsiteY0-32" fmla="*/ 24 h 891564"/>
              <a:gd name="connsiteX1-33" fmla="*/ 0 w 1036320"/>
              <a:gd name="connsiteY1-34" fmla="*/ 594384 h 891564"/>
              <a:gd name="connsiteX2-35" fmla="*/ 1036320 w 1036320"/>
              <a:gd name="connsiteY2-36" fmla="*/ 891564 h 891564"/>
              <a:gd name="connsiteX3-37" fmla="*/ 1036320 w 1036320"/>
              <a:gd name="connsiteY3-38" fmla="*/ 289584 h 891564"/>
              <a:gd name="connsiteX4-39" fmla="*/ 0 w 1036320"/>
              <a:gd name="connsiteY4-40" fmla="*/ 24 h 891564"/>
              <a:gd name="connsiteX0-41" fmla="*/ 0 w 1036320"/>
              <a:gd name="connsiteY0-42" fmla="*/ 24 h 891564"/>
              <a:gd name="connsiteX1-43" fmla="*/ 0 w 1036320"/>
              <a:gd name="connsiteY1-44" fmla="*/ 594384 h 891564"/>
              <a:gd name="connsiteX2-45" fmla="*/ 1036320 w 1036320"/>
              <a:gd name="connsiteY2-46" fmla="*/ 891564 h 891564"/>
              <a:gd name="connsiteX3-47" fmla="*/ 1036320 w 1036320"/>
              <a:gd name="connsiteY3-48" fmla="*/ 289584 h 891564"/>
              <a:gd name="connsiteX4-49" fmla="*/ 0 w 1036320"/>
              <a:gd name="connsiteY4-50" fmla="*/ 24 h 891564"/>
              <a:gd name="connsiteX0-51" fmla="*/ 0 w 1036320"/>
              <a:gd name="connsiteY0-52" fmla="*/ 24 h 891564"/>
              <a:gd name="connsiteX1-53" fmla="*/ 0 w 1036320"/>
              <a:gd name="connsiteY1-54" fmla="*/ 594384 h 891564"/>
              <a:gd name="connsiteX2-55" fmla="*/ 1036320 w 1036320"/>
              <a:gd name="connsiteY2-56" fmla="*/ 891564 h 891564"/>
              <a:gd name="connsiteX3-57" fmla="*/ 1036320 w 1036320"/>
              <a:gd name="connsiteY3-58" fmla="*/ 289584 h 891564"/>
              <a:gd name="connsiteX4-59" fmla="*/ 0 w 1036320"/>
              <a:gd name="connsiteY4-60" fmla="*/ 24 h 891564"/>
              <a:gd name="connsiteX0-61" fmla="*/ 0 w 1036320"/>
              <a:gd name="connsiteY0-62" fmla="*/ 24 h 891564"/>
              <a:gd name="connsiteX1-63" fmla="*/ 0 w 1036320"/>
              <a:gd name="connsiteY1-64" fmla="*/ 594384 h 891564"/>
              <a:gd name="connsiteX2-65" fmla="*/ 1036320 w 1036320"/>
              <a:gd name="connsiteY2-66" fmla="*/ 891564 h 891564"/>
              <a:gd name="connsiteX3-67" fmla="*/ 1036320 w 1036320"/>
              <a:gd name="connsiteY3-68" fmla="*/ 289584 h 891564"/>
              <a:gd name="connsiteX4-69" fmla="*/ 0 w 1036320"/>
              <a:gd name="connsiteY4-70" fmla="*/ 24 h 891564"/>
              <a:gd name="connsiteX0-71" fmla="*/ 0 w 1036320"/>
              <a:gd name="connsiteY0-72" fmla="*/ 18 h 891558"/>
              <a:gd name="connsiteX1-73" fmla="*/ 0 w 1036320"/>
              <a:gd name="connsiteY1-74" fmla="*/ 594378 h 891558"/>
              <a:gd name="connsiteX2-75" fmla="*/ 1036320 w 1036320"/>
              <a:gd name="connsiteY2-76" fmla="*/ 891558 h 891558"/>
              <a:gd name="connsiteX3-77" fmla="*/ 1036320 w 1036320"/>
              <a:gd name="connsiteY3-78" fmla="*/ 289578 h 891558"/>
              <a:gd name="connsiteX4-79" fmla="*/ 0 w 1036320"/>
              <a:gd name="connsiteY4-80" fmla="*/ 18 h 891558"/>
              <a:gd name="connsiteX0-81" fmla="*/ 0 w 1036320"/>
              <a:gd name="connsiteY0-82" fmla="*/ 0 h 891540"/>
              <a:gd name="connsiteX1-83" fmla="*/ 0 w 1036320"/>
              <a:gd name="connsiteY1-84" fmla="*/ 594360 h 891540"/>
              <a:gd name="connsiteX2-85" fmla="*/ 1036320 w 1036320"/>
              <a:gd name="connsiteY2-86" fmla="*/ 891540 h 891540"/>
              <a:gd name="connsiteX3-87" fmla="*/ 1036320 w 1036320"/>
              <a:gd name="connsiteY3-88" fmla="*/ 289560 h 891540"/>
              <a:gd name="connsiteX4-89" fmla="*/ 0 w 1036320"/>
              <a:gd name="connsiteY4-90" fmla="*/ 0 h 891540"/>
              <a:gd name="connsiteX0-91" fmla="*/ 0 w 1036320"/>
              <a:gd name="connsiteY0-92" fmla="*/ 0 h 891540"/>
              <a:gd name="connsiteX1-93" fmla="*/ 0 w 1036320"/>
              <a:gd name="connsiteY1-94" fmla="*/ 594360 h 891540"/>
              <a:gd name="connsiteX2-95" fmla="*/ 1036320 w 1036320"/>
              <a:gd name="connsiteY2-96" fmla="*/ 891540 h 891540"/>
              <a:gd name="connsiteX3-97" fmla="*/ 1036320 w 1036320"/>
              <a:gd name="connsiteY3-98" fmla="*/ 289560 h 891540"/>
              <a:gd name="connsiteX4-99" fmla="*/ 0 w 1036320"/>
              <a:gd name="connsiteY4-100" fmla="*/ 0 h 891540"/>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36320" h="891540">
                <a:moveTo>
                  <a:pt x="0" y="0"/>
                </a:moveTo>
                <a:lnTo>
                  <a:pt x="0" y="594360"/>
                </a:lnTo>
                <a:cubicBezTo>
                  <a:pt x="947420" y="609600"/>
                  <a:pt x="5080" y="891540"/>
                  <a:pt x="1036320" y="891540"/>
                </a:cubicBezTo>
                <a:lnTo>
                  <a:pt x="1036320" y="289560"/>
                </a:lnTo>
                <a:cubicBezTo>
                  <a:pt x="20320" y="269240"/>
                  <a:pt x="947420" y="5080"/>
                  <a:pt x="0" y="0"/>
                </a:cubicBezTo>
                <a:close/>
              </a:path>
            </a:pathLst>
          </a:custGeom>
          <a:solidFill>
            <a:srgbClr val="00B0F0"/>
          </a:solidFill>
          <a:ln w="3175">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2" name="五边形 41"/>
          <p:cNvSpPr/>
          <p:nvPr/>
        </p:nvSpPr>
        <p:spPr>
          <a:xfrm>
            <a:off x="4433273" y="5012112"/>
            <a:ext cx="6088214" cy="693859"/>
          </a:xfrm>
          <a:prstGeom prst="homePlate">
            <a:avLst/>
          </a:prstGeom>
          <a:solidFill>
            <a:srgbClr val="00B0F0"/>
          </a:solidFill>
          <a:ln>
            <a:noFill/>
          </a:ln>
          <a:effectLst>
            <a:outerShdw blurRad="152400" dist="63500" dir="2700000" sx="90000" sy="90000" algn="ctr" rotWithShape="0">
              <a:srgbClr val="000000">
                <a:alpha val="50000"/>
              </a:srgb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3" name="TextBox 42"/>
          <p:cNvSpPr txBox="1"/>
          <p:nvPr/>
        </p:nvSpPr>
        <p:spPr>
          <a:xfrm>
            <a:off x="3140547" y="4808254"/>
            <a:ext cx="691756" cy="461768"/>
          </a:xfrm>
          <a:prstGeom prst="rect">
            <a:avLst/>
          </a:prstGeom>
          <a:noFill/>
        </p:spPr>
        <p:txBody>
          <a:bodyPr wrap="square" lIns="91433" tIns="45716" rIns="91433" bIns="45716" rtlCol="0">
            <a:spAutoFit/>
          </a:bodyPr>
          <a:lstStyle/>
          <a:p>
            <a:pPr algn="ctr"/>
            <a:r>
              <a:rPr lang="en-US" altLang="zh-CN" sz="2400" b="1" dirty="0">
                <a:solidFill>
                  <a:schemeClr val="bg1"/>
                </a:solidFill>
                <a:latin typeface="Arial" panose="020B0604020202020204" pitchFamily="34" charset="0"/>
                <a:cs typeface="Arial" panose="020B0604020202020204" pitchFamily="34" charset="0"/>
              </a:rPr>
              <a:t>04</a:t>
            </a:r>
            <a:endParaRPr lang="zh-CN" altLang="en-US" sz="2400" b="1" dirty="0">
              <a:solidFill>
                <a:schemeClr val="bg1"/>
              </a:solidFill>
              <a:latin typeface="Arial" panose="020B0604020202020204" pitchFamily="34" charset="0"/>
              <a:cs typeface="Arial" panose="020B0604020202020204" pitchFamily="34" charset="0"/>
            </a:endParaRPr>
          </a:p>
        </p:txBody>
      </p:sp>
      <p:sp>
        <p:nvSpPr>
          <p:cNvPr id="44" name="Rectangle 42"/>
          <p:cNvSpPr/>
          <p:nvPr/>
        </p:nvSpPr>
        <p:spPr>
          <a:xfrm flipH="1">
            <a:off x="4505283" y="5381266"/>
            <a:ext cx="4677879" cy="324706"/>
          </a:xfrm>
          <a:prstGeom prst="rect">
            <a:avLst/>
          </a:prstGeom>
          <a:noFill/>
          <a:ln w="12700" cap="flat" cmpd="sng" algn="ctr">
            <a:noFill/>
            <a:prstDash val="solid"/>
          </a:ln>
          <a:effectLst/>
        </p:spPr>
        <p:txBody>
          <a:bodyPr lIns="91433" tIns="0" rIns="91433" bIns="0" rtlCol="0" anchor="t"/>
          <a:lstStyle/>
          <a:p>
            <a:pPr lvl="0">
              <a:defRPr/>
            </a:pPr>
            <a:r>
              <a:rPr lang="zh-CN" altLang="en-US"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加入你的文字描述，加入你的文字描述，加入你的文字。</a:t>
            </a:r>
            <a:endParaRPr lang="en-US" altLang="zh-CN" sz="1400" kern="0"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5" name="Rectangle 42"/>
          <p:cNvSpPr/>
          <p:nvPr/>
        </p:nvSpPr>
        <p:spPr>
          <a:xfrm flipH="1">
            <a:off x="4505285" y="5092642"/>
            <a:ext cx="2371413" cy="291862"/>
          </a:xfrm>
          <a:prstGeom prst="rect">
            <a:avLst/>
          </a:prstGeom>
          <a:noFill/>
          <a:ln w="12700" cap="flat" cmpd="sng" algn="ctr">
            <a:noFill/>
            <a:prstDash val="solid"/>
          </a:ln>
          <a:effectLst/>
        </p:spPr>
        <p:txBody>
          <a:bodyPr lIns="91433" tIns="0" rIns="91433" bIns="0" rtlCol="0" anchor="t"/>
          <a:lstStyle/>
          <a:p>
            <a:r>
              <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rPr>
              <a:t>点击添加标题</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6" presetClass="entr" presetSubtype="0" fill="hold" grpId="0" nodeType="after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wipe(down)">
                                      <p:cBhvr>
                                        <p:cTn id="39" dur="362">
                                          <p:stCondLst>
                                            <p:cond delay="0"/>
                                          </p:stCondLst>
                                        </p:cTn>
                                        <p:tgtEl>
                                          <p:spTgt spid="36"/>
                                        </p:tgtEl>
                                      </p:cBhvr>
                                    </p:animEffect>
                                    <p:anim calcmode="lin" valueType="num">
                                      <p:cBhvr>
                                        <p:cTn id="40" dur="1139" tmFilter="0,0; 0.14,0.36; 0.43,0.73; 0.71,0.91; 1.0,1.0">
                                          <p:stCondLst>
                                            <p:cond delay="0"/>
                                          </p:stCondLst>
                                        </p:cTn>
                                        <p:tgtEl>
                                          <p:spTgt spid="36"/>
                                        </p:tgtEl>
                                        <p:attrNameLst>
                                          <p:attrName>ppt_x</p:attrName>
                                        </p:attrNameLst>
                                      </p:cBhvr>
                                      <p:tavLst>
                                        <p:tav tm="0">
                                          <p:val>
                                            <p:strVal val="#ppt_x-0.25"/>
                                          </p:val>
                                        </p:tav>
                                        <p:tav tm="100000">
                                          <p:val>
                                            <p:strVal val="#ppt_x"/>
                                          </p:val>
                                        </p:tav>
                                      </p:tavLst>
                                    </p:anim>
                                    <p:anim calcmode="lin" valueType="num">
                                      <p:cBhvr>
                                        <p:cTn id="41" dur="415" tmFilter="0.0,0.0; 0.25,0.07; 0.50,0.2; 0.75,0.467; 1.0,1.0">
                                          <p:stCondLst>
                                            <p:cond delay="0"/>
                                          </p:stCondLst>
                                        </p:cTn>
                                        <p:tgtEl>
                                          <p:spTgt spid="36"/>
                                        </p:tgtEl>
                                        <p:attrNameLst>
                                          <p:attrName>ppt_y</p:attrName>
                                        </p:attrNameLst>
                                      </p:cBhvr>
                                      <p:tavLst>
                                        <p:tav tm="0" fmla="#ppt_y-sin(pi*$)/3">
                                          <p:val>
                                            <p:fltVal val="0.5"/>
                                          </p:val>
                                        </p:tav>
                                        <p:tav tm="100000">
                                          <p:val>
                                            <p:fltVal val="1"/>
                                          </p:val>
                                        </p:tav>
                                      </p:tavLst>
                                    </p:anim>
                                    <p:anim calcmode="lin" valueType="num">
                                      <p:cBhvr>
                                        <p:cTn id="42" dur="415" tmFilter="0, 0; 0.125,0.2665; 0.25,0.4; 0.375,0.465; 0.5,0.5;  0.625,0.535; 0.75,0.6; 0.875,0.7335; 1,1">
                                          <p:stCondLst>
                                            <p:cond delay="415"/>
                                          </p:stCondLst>
                                        </p:cTn>
                                        <p:tgtEl>
                                          <p:spTgt spid="36"/>
                                        </p:tgtEl>
                                        <p:attrNameLst>
                                          <p:attrName>ppt_y</p:attrName>
                                        </p:attrNameLst>
                                      </p:cBhvr>
                                      <p:tavLst>
                                        <p:tav tm="0" fmla="#ppt_y-sin(pi*$)/9">
                                          <p:val>
                                            <p:fltVal val="0"/>
                                          </p:val>
                                        </p:tav>
                                        <p:tav tm="100000">
                                          <p:val>
                                            <p:fltVal val="1"/>
                                          </p:val>
                                        </p:tav>
                                      </p:tavLst>
                                    </p:anim>
                                    <p:anim calcmode="lin" valueType="num">
                                      <p:cBhvr>
                                        <p:cTn id="43" dur="207" tmFilter="0, 0; 0.125,0.2665; 0.25,0.4; 0.375,0.465; 0.5,0.5;  0.625,0.535; 0.75,0.6; 0.875,0.7335; 1,1">
                                          <p:stCondLst>
                                            <p:cond delay="828"/>
                                          </p:stCondLst>
                                        </p:cTn>
                                        <p:tgtEl>
                                          <p:spTgt spid="36"/>
                                        </p:tgtEl>
                                        <p:attrNameLst>
                                          <p:attrName>ppt_y</p:attrName>
                                        </p:attrNameLst>
                                      </p:cBhvr>
                                      <p:tavLst>
                                        <p:tav tm="0" fmla="#ppt_y-sin(pi*$)/27">
                                          <p:val>
                                            <p:fltVal val="0"/>
                                          </p:val>
                                        </p:tav>
                                        <p:tav tm="100000">
                                          <p:val>
                                            <p:fltVal val="1"/>
                                          </p:val>
                                        </p:tav>
                                      </p:tavLst>
                                    </p:anim>
                                    <p:anim calcmode="lin" valueType="num">
                                      <p:cBhvr>
                                        <p:cTn id="44" dur="103" tmFilter="0, 0; 0.125,0.2665; 0.25,0.4; 0.375,0.465; 0.5,0.5;  0.625,0.535; 0.75,0.6; 0.875,0.7335; 1,1">
                                          <p:stCondLst>
                                            <p:cond delay="1035"/>
                                          </p:stCondLst>
                                        </p:cTn>
                                        <p:tgtEl>
                                          <p:spTgt spid="36"/>
                                        </p:tgtEl>
                                        <p:attrNameLst>
                                          <p:attrName>ppt_y</p:attrName>
                                        </p:attrNameLst>
                                      </p:cBhvr>
                                      <p:tavLst>
                                        <p:tav tm="0" fmla="#ppt_y-sin(pi*$)/81">
                                          <p:val>
                                            <p:fltVal val="0"/>
                                          </p:val>
                                        </p:tav>
                                        <p:tav tm="100000">
                                          <p:val>
                                            <p:fltVal val="1"/>
                                          </p:val>
                                        </p:tav>
                                      </p:tavLst>
                                    </p:anim>
                                    <p:animScale>
                                      <p:cBhvr>
                                        <p:cTn id="45" dur="16">
                                          <p:stCondLst>
                                            <p:cond delay="406"/>
                                          </p:stCondLst>
                                        </p:cTn>
                                        <p:tgtEl>
                                          <p:spTgt spid="36"/>
                                        </p:tgtEl>
                                      </p:cBhvr>
                                      <p:to x="100000" y="60000"/>
                                    </p:animScale>
                                    <p:animScale>
                                      <p:cBhvr>
                                        <p:cTn id="46" dur="104" decel="50000">
                                          <p:stCondLst>
                                            <p:cond delay="423"/>
                                          </p:stCondLst>
                                        </p:cTn>
                                        <p:tgtEl>
                                          <p:spTgt spid="36"/>
                                        </p:tgtEl>
                                      </p:cBhvr>
                                      <p:to x="100000" y="100000"/>
                                    </p:animScale>
                                    <p:animScale>
                                      <p:cBhvr>
                                        <p:cTn id="47" dur="16">
                                          <p:stCondLst>
                                            <p:cond delay="820"/>
                                          </p:stCondLst>
                                        </p:cTn>
                                        <p:tgtEl>
                                          <p:spTgt spid="36"/>
                                        </p:tgtEl>
                                      </p:cBhvr>
                                      <p:to x="100000" y="80000"/>
                                    </p:animScale>
                                    <p:animScale>
                                      <p:cBhvr>
                                        <p:cTn id="48" dur="104" decel="50000">
                                          <p:stCondLst>
                                            <p:cond delay="836"/>
                                          </p:stCondLst>
                                        </p:cTn>
                                        <p:tgtEl>
                                          <p:spTgt spid="36"/>
                                        </p:tgtEl>
                                      </p:cBhvr>
                                      <p:to x="100000" y="100000"/>
                                    </p:animScale>
                                    <p:animScale>
                                      <p:cBhvr>
                                        <p:cTn id="49" dur="16">
                                          <p:stCondLst>
                                            <p:cond delay="1026"/>
                                          </p:stCondLst>
                                        </p:cTn>
                                        <p:tgtEl>
                                          <p:spTgt spid="36"/>
                                        </p:tgtEl>
                                      </p:cBhvr>
                                      <p:to x="100000" y="90000"/>
                                    </p:animScale>
                                    <p:animScale>
                                      <p:cBhvr>
                                        <p:cTn id="50" dur="104" decel="50000">
                                          <p:stCondLst>
                                            <p:cond delay="1042"/>
                                          </p:stCondLst>
                                        </p:cTn>
                                        <p:tgtEl>
                                          <p:spTgt spid="36"/>
                                        </p:tgtEl>
                                      </p:cBhvr>
                                      <p:to x="100000" y="100000"/>
                                    </p:animScale>
                                    <p:animScale>
                                      <p:cBhvr>
                                        <p:cTn id="51" dur="16">
                                          <p:stCondLst>
                                            <p:cond delay="1130"/>
                                          </p:stCondLst>
                                        </p:cTn>
                                        <p:tgtEl>
                                          <p:spTgt spid="36"/>
                                        </p:tgtEl>
                                      </p:cBhvr>
                                      <p:to x="100000" y="95000"/>
                                    </p:animScale>
                                    <p:animScale>
                                      <p:cBhvr>
                                        <p:cTn id="52" dur="104" decel="50000">
                                          <p:stCondLst>
                                            <p:cond delay="1146"/>
                                          </p:stCondLst>
                                        </p:cTn>
                                        <p:tgtEl>
                                          <p:spTgt spid="36"/>
                                        </p:tgtEl>
                                      </p:cBhvr>
                                      <p:to x="100000" y="100000"/>
                                    </p:animScale>
                                  </p:childTnLst>
                                </p:cTn>
                              </p:par>
                              <p:par>
                                <p:cTn id="53" presetID="26" presetClass="entr" presetSubtype="0" fill="hold" grpId="0" nodeType="with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wipe(down)">
                                      <p:cBhvr>
                                        <p:cTn id="55" dur="362">
                                          <p:stCondLst>
                                            <p:cond delay="0"/>
                                          </p:stCondLst>
                                        </p:cTn>
                                        <p:tgtEl>
                                          <p:spTgt spid="30"/>
                                        </p:tgtEl>
                                      </p:cBhvr>
                                    </p:animEffect>
                                    <p:anim calcmode="lin" valueType="num">
                                      <p:cBhvr>
                                        <p:cTn id="56" dur="1139" tmFilter="0,0; 0.14,0.36; 0.43,0.73; 0.71,0.91; 1.0,1.0">
                                          <p:stCondLst>
                                            <p:cond delay="0"/>
                                          </p:stCondLst>
                                        </p:cTn>
                                        <p:tgtEl>
                                          <p:spTgt spid="30"/>
                                        </p:tgtEl>
                                        <p:attrNameLst>
                                          <p:attrName>ppt_x</p:attrName>
                                        </p:attrNameLst>
                                      </p:cBhvr>
                                      <p:tavLst>
                                        <p:tav tm="0">
                                          <p:val>
                                            <p:strVal val="#ppt_x-0.25"/>
                                          </p:val>
                                        </p:tav>
                                        <p:tav tm="100000">
                                          <p:val>
                                            <p:strVal val="#ppt_x"/>
                                          </p:val>
                                        </p:tav>
                                      </p:tavLst>
                                    </p:anim>
                                    <p:anim calcmode="lin" valueType="num">
                                      <p:cBhvr>
                                        <p:cTn id="57" dur="415" tmFilter="0.0,0.0; 0.25,0.07; 0.50,0.2; 0.75,0.467; 1.0,1.0">
                                          <p:stCondLst>
                                            <p:cond delay="0"/>
                                          </p:stCondLst>
                                        </p:cTn>
                                        <p:tgtEl>
                                          <p:spTgt spid="30"/>
                                        </p:tgtEl>
                                        <p:attrNameLst>
                                          <p:attrName>ppt_y</p:attrName>
                                        </p:attrNameLst>
                                      </p:cBhvr>
                                      <p:tavLst>
                                        <p:tav tm="0" fmla="#ppt_y-sin(pi*$)/3">
                                          <p:val>
                                            <p:fltVal val="0.5"/>
                                          </p:val>
                                        </p:tav>
                                        <p:tav tm="100000">
                                          <p:val>
                                            <p:fltVal val="1"/>
                                          </p:val>
                                        </p:tav>
                                      </p:tavLst>
                                    </p:anim>
                                    <p:anim calcmode="lin" valueType="num">
                                      <p:cBhvr>
                                        <p:cTn id="58" dur="415" tmFilter="0, 0; 0.125,0.2665; 0.25,0.4; 0.375,0.465; 0.5,0.5;  0.625,0.535; 0.75,0.6; 0.875,0.7335; 1,1">
                                          <p:stCondLst>
                                            <p:cond delay="415"/>
                                          </p:stCondLst>
                                        </p:cTn>
                                        <p:tgtEl>
                                          <p:spTgt spid="30"/>
                                        </p:tgtEl>
                                        <p:attrNameLst>
                                          <p:attrName>ppt_y</p:attrName>
                                        </p:attrNameLst>
                                      </p:cBhvr>
                                      <p:tavLst>
                                        <p:tav tm="0" fmla="#ppt_y-sin(pi*$)/9">
                                          <p:val>
                                            <p:fltVal val="0"/>
                                          </p:val>
                                        </p:tav>
                                        <p:tav tm="100000">
                                          <p:val>
                                            <p:fltVal val="1"/>
                                          </p:val>
                                        </p:tav>
                                      </p:tavLst>
                                    </p:anim>
                                    <p:anim calcmode="lin" valueType="num">
                                      <p:cBhvr>
                                        <p:cTn id="59" dur="207" tmFilter="0, 0; 0.125,0.2665; 0.25,0.4; 0.375,0.465; 0.5,0.5;  0.625,0.535; 0.75,0.6; 0.875,0.7335; 1,1">
                                          <p:stCondLst>
                                            <p:cond delay="828"/>
                                          </p:stCondLst>
                                        </p:cTn>
                                        <p:tgtEl>
                                          <p:spTgt spid="30"/>
                                        </p:tgtEl>
                                        <p:attrNameLst>
                                          <p:attrName>ppt_y</p:attrName>
                                        </p:attrNameLst>
                                      </p:cBhvr>
                                      <p:tavLst>
                                        <p:tav tm="0" fmla="#ppt_y-sin(pi*$)/27">
                                          <p:val>
                                            <p:fltVal val="0"/>
                                          </p:val>
                                        </p:tav>
                                        <p:tav tm="100000">
                                          <p:val>
                                            <p:fltVal val="1"/>
                                          </p:val>
                                        </p:tav>
                                      </p:tavLst>
                                    </p:anim>
                                    <p:anim calcmode="lin" valueType="num">
                                      <p:cBhvr>
                                        <p:cTn id="60" dur="103" tmFilter="0, 0; 0.125,0.2665; 0.25,0.4; 0.375,0.465; 0.5,0.5;  0.625,0.535; 0.75,0.6; 0.875,0.7335; 1,1">
                                          <p:stCondLst>
                                            <p:cond delay="1035"/>
                                          </p:stCondLst>
                                        </p:cTn>
                                        <p:tgtEl>
                                          <p:spTgt spid="30"/>
                                        </p:tgtEl>
                                        <p:attrNameLst>
                                          <p:attrName>ppt_y</p:attrName>
                                        </p:attrNameLst>
                                      </p:cBhvr>
                                      <p:tavLst>
                                        <p:tav tm="0" fmla="#ppt_y-sin(pi*$)/81">
                                          <p:val>
                                            <p:fltVal val="0"/>
                                          </p:val>
                                        </p:tav>
                                        <p:tav tm="100000">
                                          <p:val>
                                            <p:fltVal val="1"/>
                                          </p:val>
                                        </p:tav>
                                      </p:tavLst>
                                    </p:anim>
                                    <p:animScale>
                                      <p:cBhvr>
                                        <p:cTn id="61" dur="16">
                                          <p:stCondLst>
                                            <p:cond delay="406"/>
                                          </p:stCondLst>
                                        </p:cTn>
                                        <p:tgtEl>
                                          <p:spTgt spid="30"/>
                                        </p:tgtEl>
                                      </p:cBhvr>
                                      <p:to x="100000" y="60000"/>
                                    </p:animScale>
                                    <p:animScale>
                                      <p:cBhvr>
                                        <p:cTn id="62" dur="104" decel="50000">
                                          <p:stCondLst>
                                            <p:cond delay="423"/>
                                          </p:stCondLst>
                                        </p:cTn>
                                        <p:tgtEl>
                                          <p:spTgt spid="30"/>
                                        </p:tgtEl>
                                      </p:cBhvr>
                                      <p:to x="100000" y="100000"/>
                                    </p:animScale>
                                    <p:animScale>
                                      <p:cBhvr>
                                        <p:cTn id="63" dur="16">
                                          <p:stCondLst>
                                            <p:cond delay="820"/>
                                          </p:stCondLst>
                                        </p:cTn>
                                        <p:tgtEl>
                                          <p:spTgt spid="30"/>
                                        </p:tgtEl>
                                      </p:cBhvr>
                                      <p:to x="100000" y="80000"/>
                                    </p:animScale>
                                    <p:animScale>
                                      <p:cBhvr>
                                        <p:cTn id="64" dur="104" decel="50000">
                                          <p:stCondLst>
                                            <p:cond delay="836"/>
                                          </p:stCondLst>
                                        </p:cTn>
                                        <p:tgtEl>
                                          <p:spTgt spid="30"/>
                                        </p:tgtEl>
                                      </p:cBhvr>
                                      <p:to x="100000" y="100000"/>
                                    </p:animScale>
                                    <p:animScale>
                                      <p:cBhvr>
                                        <p:cTn id="65" dur="16">
                                          <p:stCondLst>
                                            <p:cond delay="1026"/>
                                          </p:stCondLst>
                                        </p:cTn>
                                        <p:tgtEl>
                                          <p:spTgt spid="30"/>
                                        </p:tgtEl>
                                      </p:cBhvr>
                                      <p:to x="100000" y="90000"/>
                                    </p:animScale>
                                    <p:animScale>
                                      <p:cBhvr>
                                        <p:cTn id="66" dur="104" decel="50000">
                                          <p:stCondLst>
                                            <p:cond delay="1042"/>
                                          </p:stCondLst>
                                        </p:cTn>
                                        <p:tgtEl>
                                          <p:spTgt spid="30"/>
                                        </p:tgtEl>
                                      </p:cBhvr>
                                      <p:to x="100000" y="100000"/>
                                    </p:animScale>
                                    <p:animScale>
                                      <p:cBhvr>
                                        <p:cTn id="67" dur="16">
                                          <p:stCondLst>
                                            <p:cond delay="1130"/>
                                          </p:stCondLst>
                                        </p:cTn>
                                        <p:tgtEl>
                                          <p:spTgt spid="30"/>
                                        </p:tgtEl>
                                      </p:cBhvr>
                                      <p:to x="100000" y="95000"/>
                                    </p:animScale>
                                    <p:animScale>
                                      <p:cBhvr>
                                        <p:cTn id="68" dur="104" decel="50000">
                                          <p:stCondLst>
                                            <p:cond delay="1146"/>
                                          </p:stCondLst>
                                        </p:cTn>
                                        <p:tgtEl>
                                          <p:spTgt spid="30"/>
                                        </p:tgtEl>
                                      </p:cBhvr>
                                      <p:to x="100000" y="100000"/>
                                    </p:animScale>
                                  </p:childTnLst>
                                </p:cTn>
                              </p:par>
                              <p:par>
                                <p:cTn id="69" presetID="26" presetClass="entr" presetSubtype="0" fill="hold" grpId="0" nodeType="withEffect">
                                  <p:stCondLst>
                                    <p:cond delay="0"/>
                                  </p:stCondLst>
                                  <p:childTnLst>
                                    <p:set>
                                      <p:cBhvr>
                                        <p:cTn id="70" dur="1" fill="hold">
                                          <p:stCondLst>
                                            <p:cond delay="0"/>
                                          </p:stCondLst>
                                        </p:cTn>
                                        <p:tgtEl>
                                          <p:spTgt spid="31"/>
                                        </p:tgtEl>
                                        <p:attrNameLst>
                                          <p:attrName>style.visibility</p:attrName>
                                        </p:attrNameLst>
                                      </p:cBhvr>
                                      <p:to>
                                        <p:strVal val="visible"/>
                                      </p:to>
                                    </p:set>
                                    <p:animEffect transition="in" filter="wipe(down)">
                                      <p:cBhvr>
                                        <p:cTn id="71" dur="362">
                                          <p:stCondLst>
                                            <p:cond delay="0"/>
                                          </p:stCondLst>
                                        </p:cTn>
                                        <p:tgtEl>
                                          <p:spTgt spid="31"/>
                                        </p:tgtEl>
                                      </p:cBhvr>
                                    </p:animEffect>
                                    <p:anim calcmode="lin" valueType="num">
                                      <p:cBhvr>
                                        <p:cTn id="72" dur="1139" tmFilter="0,0; 0.14,0.36; 0.43,0.73; 0.71,0.91; 1.0,1.0">
                                          <p:stCondLst>
                                            <p:cond delay="0"/>
                                          </p:stCondLst>
                                        </p:cTn>
                                        <p:tgtEl>
                                          <p:spTgt spid="31"/>
                                        </p:tgtEl>
                                        <p:attrNameLst>
                                          <p:attrName>ppt_x</p:attrName>
                                        </p:attrNameLst>
                                      </p:cBhvr>
                                      <p:tavLst>
                                        <p:tav tm="0">
                                          <p:val>
                                            <p:strVal val="#ppt_x-0.25"/>
                                          </p:val>
                                        </p:tav>
                                        <p:tav tm="100000">
                                          <p:val>
                                            <p:strVal val="#ppt_x"/>
                                          </p:val>
                                        </p:tav>
                                      </p:tavLst>
                                    </p:anim>
                                    <p:anim calcmode="lin" valueType="num">
                                      <p:cBhvr>
                                        <p:cTn id="73" dur="415" tmFilter="0.0,0.0; 0.25,0.07; 0.50,0.2; 0.75,0.467; 1.0,1.0">
                                          <p:stCondLst>
                                            <p:cond delay="0"/>
                                          </p:stCondLst>
                                        </p:cTn>
                                        <p:tgtEl>
                                          <p:spTgt spid="31"/>
                                        </p:tgtEl>
                                        <p:attrNameLst>
                                          <p:attrName>ppt_y</p:attrName>
                                        </p:attrNameLst>
                                      </p:cBhvr>
                                      <p:tavLst>
                                        <p:tav tm="0" fmla="#ppt_y-sin(pi*$)/3">
                                          <p:val>
                                            <p:fltVal val="0.5"/>
                                          </p:val>
                                        </p:tav>
                                        <p:tav tm="100000">
                                          <p:val>
                                            <p:fltVal val="1"/>
                                          </p:val>
                                        </p:tav>
                                      </p:tavLst>
                                    </p:anim>
                                    <p:anim calcmode="lin" valueType="num">
                                      <p:cBhvr>
                                        <p:cTn id="74" dur="415" tmFilter="0, 0; 0.125,0.2665; 0.25,0.4; 0.375,0.465; 0.5,0.5;  0.625,0.535; 0.75,0.6; 0.875,0.7335; 1,1">
                                          <p:stCondLst>
                                            <p:cond delay="415"/>
                                          </p:stCondLst>
                                        </p:cTn>
                                        <p:tgtEl>
                                          <p:spTgt spid="31"/>
                                        </p:tgtEl>
                                        <p:attrNameLst>
                                          <p:attrName>ppt_y</p:attrName>
                                        </p:attrNameLst>
                                      </p:cBhvr>
                                      <p:tavLst>
                                        <p:tav tm="0" fmla="#ppt_y-sin(pi*$)/9">
                                          <p:val>
                                            <p:fltVal val="0"/>
                                          </p:val>
                                        </p:tav>
                                        <p:tav tm="100000">
                                          <p:val>
                                            <p:fltVal val="1"/>
                                          </p:val>
                                        </p:tav>
                                      </p:tavLst>
                                    </p:anim>
                                    <p:anim calcmode="lin" valueType="num">
                                      <p:cBhvr>
                                        <p:cTn id="75" dur="207" tmFilter="0, 0; 0.125,0.2665; 0.25,0.4; 0.375,0.465; 0.5,0.5;  0.625,0.535; 0.75,0.6; 0.875,0.7335; 1,1">
                                          <p:stCondLst>
                                            <p:cond delay="828"/>
                                          </p:stCondLst>
                                        </p:cTn>
                                        <p:tgtEl>
                                          <p:spTgt spid="31"/>
                                        </p:tgtEl>
                                        <p:attrNameLst>
                                          <p:attrName>ppt_y</p:attrName>
                                        </p:attrNameLst>
                                      </p:cBhvr>
                                      <p:tavLst>
                                        <p:tav tm="0" fmla="#ppt_y-sin(pi*$)/27">
                                          <p:val>
                                            <p:fltVal val="0"/>
                                          </p:val>
                                        </p:tav>
                                        <p:tav tm="100000">
                                          <p:val>
                                            <p:fltVal val="1"/>
                                          </p:val>
                                        </p:tav>
                                      </p:tavLst>
                                    </p:anim>
                                    <p:anim calcmode="lin" valueType="num">
                                      <p:cBhvr>
                                        <p:cTn id="76" dur="103" tmFilter="0, 0; 0.125,0.2665; 0.25,0.4; 0.375,0.465; 0.5,0.5;  0.625,0.535; 0.75,0.6; 0.875,0.7335; 1,1">
                                          <p:stCondLst>
                                            <p:cond delay="1035"/>
                                          </p:stCondLst>
                                        </p:cTn>
                                        <p:tgtEl>
                                          <p:spTgt spid="31"/>
                                        </p:tgtEl>
                                        <p:attrNameLst>
                                          <p:attrName>ppt_y</p:attrName>
                                        </p:attrNameLst>
                                      </p:cBhvr>
                                      <p:tavLst>
                                        <p:tav tm="0" fmla="#ppt_y-sin(pi*$)/81">
                                          <p:val>
                                            <p:fltVal val="0"/>
                                          </p:val>
                                        </p:tav>
                                        <p:tav tm="100000">
                                          <p:val>
                                            <p:fltVal val="1"/>
                                          </p:val>
                                        </p:tav>
                                      </p:tavLst>
                                    </p:anim>
                                    <p:animScale>
                                      <p:cBhvr>
                                        <p:cTn id="77" dur="16">
                                          <p:stCondLst>
                                            <p:cond delay="406"/>
                                          </p:stCondLst>
                                        </p:cTn>
                                        <p:tgtEl>
                                          <p:spTgt spid="31"/>
                                        </p:tgtEl>
                                      </p:cBhvr>
                                      <p:to x="100000" y="60000"/>
                                    </p:animScale>
                                    <p:animScale>
                                      <p:cBhvr>
                                        <p:cTn id="78" dur="104" decel="50000">
                                          <p:stCondLst>
                                            <p:cond delay="423"/>
                                          </p:stCondLst>
                                        </p:cTn>
                                        <p:tgtEl>
                                          <p:spTgt spid="31"/>
                                        </p:tgtEl>
                                      </p:cBhvr>
                                      <p:to x="100000" y="100000"/>
                                    </p:animScale>
                                    <p:animScale>
                                      <p:cBhvr>
                                        <p:cTn id="79" dur="16">
                                          <p:stCondLst>
                                            <p:cond delay="820"/>
                                          </p:stCondLst>
                                        </p:cTn>
                                        <p:tgtEl>
                                          <p:spTgt spid="31"/>
                                        </p:tgtEl>
                                      </p:cBhvr>
                                      <p:to x="100000" y="80000"/>
                                    </p:animScale>
                                    <p:animScale>
                                      <p:cBhvr>
                                        <p:cTn id="80" dur="104" decel="50000">
                                          <p:stCondLst>
                                            <p:cond delay="836"/>
                                          </p:stCondLst>
                                        </p:cTn>
                                        <p:tgtEl>
                                          <p:spTgt spid="31"/>
                                        </p:tgtEl>
                                      </p:cBhvr>
                                      <p:to x="100000" y="100000"/>
                                    </p:animScale>
                                    <p:animScale>
                                      <p:cBhvr>
                                        <p:cTn id="81" dur="16">
                                          <p:stCondLst>
                                            <p:cond delay="1026"/>
                                          </p:stCondLst>
                                        </p:cTn>
                                        <p:tgtEl>
                                          <p:spTgt spid="31"/>
                                        </p:tgtEl>
                                      </p:cBhvr>
                                      <p:to x="100000" y="90000"/>
                                    </p:animScale>
                                    <p:animScale>
                                      <p:cBhvr>
                                        <p:cTn id="82" dur="104" decel="50000">
                                          <p:stCondLst>
                                            <p:cond delay="1042"/>
                                          </p:stCondLst>
                                        </p:cTn>
                                        <p:tgtEl>
                                          <p:spTgt spid="31"/>
                                        </p:tgtEl>
                                      </p:cBhvr>
                                      <p:to x="100000" y="100000"/>
                                    </p:animScale>
                                    <p:animScale>
                                      <p:cBhvr>
                                        <p:cTn id="83" dur="16">
                                          <p:stCondLst>
                                            <p:cond delay="1130"/>
                                          </p:stCondLst>
                                        </p:cTn>
                                        <p:tgtEl>
                                          <p:spTgt spid="31"/>
                                        </p:tgtEl>
                                      </p:cBhvr>
                                      <p:to x="100000" y="95000"/>
                                    </p:animScale>
                                    <p:animScale>
                                      <p:cBhvr>
                                        <p:cTn id="84" dur="104" decel="50000">
                                          <p:stCondLst>
                                            <p:cond delay="1146"/>
                                          </p:stCondLst>
                                        </p:cTn>
                                        <p:tgtEl>
                                          <p:spTgt spid="31"/>
                                        </p:tgtEl>
                                      </p:cBhvr>
                                      <p:to x="100000" y="100000"/>
                                    </p:animScale>
                                  </p:childTnLst>
                                </p:cTn>
                              </p:par>
                            </p:childTnLst>
                          </p:cTn>
                        </p:par>
                        <p:par>
                          <p:cTn id="85" fill="hold">
                            <p:stCondLst>
                              <p:cond delay="1500"/>
                            </p:stCondLst>
                            <p:childTnLst>
                              <p:par>
                                <p:cTn id="86" presetID="42" presetClass="entr" presetSubtype="0" fill="hold" grpId="0" nodeType="afterEffect">
                                  <p:stCondLst>
                                    <p:cond delay="0"/>
                                  </p:stCondLst>
                                  <p:childTnLst>
                                    <p:set>
                                      <p:cBhvr>
                                        <p:cTn id="87" dur="1" fill="hold">
                                          <p:stCondLst>
                                            <p:cond delay="0"/>
                                          </p:stCondLst>
                                        </p:cTn>
                                        <p:tgtEl>
                                          <p:spTgt spid="37"/>
                                        </p:tgtEl>
                                        <p:attrNameLst>
                                          <p:attrName>style.visibility</p:attrName>
                                        </p:attrNameLst>
                                      </p:cBhvr>
                                      <p:to>
                                        <p:strVal val="visible"/>
                                      </p:to>
                                    </p:set>
                                    <p:animEffect transition="in" filter="fade">
                                      <p:cBhvr>
                                        <p:cTn id="88" dur="1000"/>
                                        <p:tgtEl>
                                          <p:spTgt spid="37"/>
                                        </p:tgtEl>
                                      </p:cBhvr>
                                    </p:animEffect>
                                    <p:anim calcmode="lin" valueType="num">
                                      <p:cBhvr>
                                        <p:cTn id="89" dur="1000" fill="hold"/>
                                        <p:tgtEl>
                                          <p:spTgt spid="37"/>
                                        </p:tgtEl>
                                        <p:attrNameLst>
                                          <p:attrName>ppt_x</p:attrName>
                                        </p:attrNameLst>
                                      </p:cBhvr>
                                      <p:tavLst>
                                        <p:tav tm="0">
                                          <p:val>
                                            <p:strVal val="#ppt_x"/>
                                          </p:val>
                                        </p:tav>
                                        <p:tav tm="100000">
                                          <p:val>
                                            <p:strVal val="#ppt_x"/>
                                          </p:val>
                                        </p:tav>
                                      </p:tavLst>
                                    </p:anim>
                                    <p:anim calcmode="lin" valueType="num">
                                      <p:cBhvr>
                                        <p:cTn id="90" dur="1000" fill="hold"/>
                                        <p:tgtEl>
                                          <p:spTgt spid="37"/>
                                        </p:tgtEl>
                                        <p:attrNameLst>
                                          <p:attrName>ppt_y</p:attrName>
                                        </p:attrNameLst>
                                      </p:cBhvr>
                                      <p:tavLst>
                                        <p:tav tm="0">
                                          <p:val>
                                            <p:strVal val="#ppt_y+.1"/>
                                          </p:val>
                                        </p:tav>
                                        <p:tav tm="100000">
                                          <p:val>
                                            <p:strVal val="#ppt_y"/>
                                          </p:val>
                                        </p:tav>
                                      </p:tavLst>
                                    </p:anim>
                                  </p:childTnLst>
                                </p:cTn>
                              </p:par>
                            </p:childTnLst>
                          </p:cTn>
                        </p:par>
                        <p:par>
                          <p:cTn id="91" fill="hold">
                            <p:stCondLst>
                              <p:cond delay="2500"/>
                            </p:stCondLst>
                            <p:childTnLst>
                              <p:par>
                                <p:cTn id="92" presetID="42" presetClass="entr" presetSubtype="0" fill="hold" grpId="0" nodeType="afterEffect">
                                  <p:stCondLst>
                                    <p:cond delay="0"/>
                                  </p:stCondLst>
                                  <p:childTnLst>
                                    <p:set>
                                      <p:cBhvr>
                                        <p:cTn id="93" dur="1" fill="hold">
                                          <p:stCondLst>
                                            <p:cond delay="0"/>
                                          </p:stCondLst>
                                        </p:cTn>
                                        <p:tgtEl>
                                          <p:spTgt spid="39"/>
                                        </p:tgtEl>
                                        <p:attrNameLst>
                                          <p:attrName>style.visibility</p:attrName>
                                        </p:attrNameLst>
                                      </p:cBhvr>
                                      <p:to>
                                        <p:strVal val="visible"/>
                                      </p:to>
                                    </p:set>
                                    <p:animEffect transition="in" filter="fade">
                                      <p:cBhvr>
                                        <p:cTn id="94" dur="1000"/>
                                        <p:tgtEl>
                                          <p:spTgt spid="39"/>
                                        </p:tgtEl>
                                      </p:cBhvr>
                                    </p:animEffect>
                                    <p:anim calcmode="lin" valueType="num">
                                      <p:cBhvr>
                                        <p:cTn id="95" dur="1000" fill="hold"/>
                                        <p:tgtEl>
                                          <p:spTgt spid="39"/>
                                        </p:tgtEl>
                                        <p:attrNameLst>
                                          <p:attrName>ppt_x</p:attrName>
                                        </p:attrNameLst>
                                      </p:cBhvr>
                                      <p:tavLst>
                                        <p:tav tm="0">
                                          <p:val>
                                            <p:strVal val="#ppt_x"/>
                                          </p:val>
                                        </p:tav>
                                        <p:tav tm="100000">
                                          <p:val>
                                            <p:strVal val="#ppt_x"/>
                                          </p:val>
                                        </p:tav>
                                      </p:tavLst>
                                    </p:anim>
                                    <p:anim calcmode="lin" valueType="num">
                                      <p:cBhvr>
                                        <p:cTn id="96" dur="1000" fill="hold"/>
                                        <p:tgtEl>
                                          <p:spTgt spid="39"/>
                                        </p:tgtEl>
                                        <p:attrNameLst>
                                          <p:attrName>ppt_y</p:attrName>
                                        </p:attrNameLst>
                                      </p:cBhvr>
                                      <p:tavLst>
                                        <p:tav tm="0">
                                          <p:val>
                                            <p:strVal val="#ppt_y+.1"/>
                                          </p:val>
                                        </p:tav>
                                        <p:tav tm="100000">
                                          <p:val>
                                            <p:strVal val="#ppt_y"/>
                                          </p:val>
                                        </p:tav>
                                      </p:tavLst>
                                    </p:anim>
                                  </p:childTnLst>
                                </p:cTn>
                              </p:par>
                            </p:childTnLst>
                          </p:cTn>
                        </p:par>
                        <p:par>
                          <p:cTn id="97" fill="hold">
                            <p:stCondLst>
                              <p:cond delay="3500"/>
                            </p:stCondLst>
                            <p:childTnLst>
                              <p:par>
                                <p:cTn id="98" presetID="42" presetClass="entr" presetSubtype="0" fill="hold" grpId="0" nodeType="afterEffect">
                                  <p:stCondLst>
                                    <p:cond delay="0"/>
                                  </p:stCondLst>
                                  <p:childTnLst>
                                    <p:set>
                                      <p:cBhvr>
                                        <p:cTn id="99" dur="1" fill="hold">
                                          <p:stCondLst>
                                            <p:cond delay="0"/>
                                          </p:stCondLst>
                                        </p:cTn>
                                        <p:tgtEl>
                                          <p:spTgt spid="38"/>
                                        </p:tgtEl>
                                        <p:attrNameLst>
                                          <p:attrName>style.visibility</p:attrName>
                                        </p:attrNameLst>
                                      </p:cBhvr>
                                      <p:to>
                                        <p:strVal val="visible"/>
                                      </p:to>
                                    </p:set>
                                    <p:animEffect transition="in" filter="fade">
                                      <p:cBhvr>
                                        <p:cTn id="100" dur="1000"/>
                                        <p:tgtEl>
                                          <p:spTgt spid="38"/>
                                        </p:tgtEl>
                                      </p:cBhvr>
                                    </p:animEffect>
                                    <p:anim calcmode="lin" valueType="num">
                                      <p:cBhvr>
                                        <p:cTn id="101" dur="1000" fill="hold"/>
                                        <p:tgtEl>
                                          <p:spTgt spid="38"/>
                                        </p:tgtEl>
                                        <p:attrNameLst>
                                          <p:attrName>ppt_x</p:attrName>
                                        </p:attrNameLst>
                                      </p:cBhvr>
                                      <p:tavLst>
                                        <p:tav tm="0">
                                          <p:val>
                                            <p:strVal val="#ppt_x"/>
                                          </p:val>
                                        </p:tav>
                                        <p:tav tm="100000">
                                          <p:val>
                                            <p:strVal val="#ppt_x"/>
                                          </p:val>
                                        </p:tav>
                                      </p:tavLst>
                                    </p:anim>
                                    <p:anim calcmode="lin" valueType="num">
                                      <p:cBhvr>
                                        <p:cTn id="102" dur="1000" fill="hold"/>
                                        <p:tgtEl>
                                          <p:spTgt spid="38"/>
                                        </p:tgtEl>
                                        <p:attrNameLst>
                                          <p:attrName>ppt_y</p:attrName>
                                        </p:attrNameLst>
                                      </p:cBhvr>
                                      <p:tavLst>
                                        <p:tav tm="0">
                                          <p:val>
                                            <p:strVal val="#ppt_y+.1"/>
                                          </p:val>
                                        </p:tav>
                                        <p:tav tm="100000">
                                          <p:val>
                                            <p:strVal val="#ppt_y"/>
                                          </p:val>
                                        </p:tav>
                                      </p:tavLst>
                                    </p:anim>
                                  </p:childTnLst>
                                </p:cTn>
                              </p:par>
                            </p:childTnLst>
                          </p:cTn>
                        </p:par>
                        <p:par>
                          <p:cTn id="103" fill="hold">
                            <p:stCondLst>
                              <p:cond delay="4500"/>
                            </p:stCondLst>
                            <p:childTnLst>
                              <p:par>
                                <p:cTn id="104" presetID="26" presetClass="entr" presetSubtype="0" fill="hold" grpId="0" nodeType="afterEffect">
                                  <p:stCondLst>
                                    <p:cond delay="0"/>
                                  </p:stCondLst>
                                  <p:childTnLst>
                                    <p:set>
                                      <p:cBhvr>
                                        <p:cTn id="105" dur="1" fill="hold">
                                          <p:stCondLst>
                                            <p:cond delay="0"/>
                                          </p:stCondLst>
                                        </p:cTn>
                                        <p:tgtEl>
                                          <p:spTgt spid="26"/>
                                        </p:tgtEl>
                                        <p:attrNameLst>
                                          <p:attrName>style.visibility</p:attrName>
                                        </p:attrNameLst>
                                      </p:cBhvr>
                                      <p:to>
                                        <p:strVal val="visible"/>
                                      </p:to>
                                    </p:set>
                                    <p:animEffect transition="in" filter="wipe(down)">
                                      <p:cBhvr>
                                        <p:cTn id="106" dur="362">
                                          <p:stCondLst>
                                            <p:cond delay="0"/>
                                          </p:stCondLst>
                                        </p:cTn>
                                        <p:tgtEl>
                                          <p:spTgt spid="26"/>
                                        </p:tgtEl>
                                      </p:cBhvr>
                                    </p:animEffect>
                                    <p:anim calcmode="lin" valueType="num">
                                      <p:cBhvr>
                                        <p:cTn id="107" dur="1139" tmFilter="0,0; 0.14,0.36; 0.43,0.73; 0.71,0.91; 1.0,1.0">
                                          <p:stCondLst>
                                            <p:cond delay="0"/>
                                          </p:stCondLst>
                                        </p:cTn>
                                        <p:tgtEl>
                                          <p:spTgt spid="26"/>
                                        </p:tgtEl>
                                        <p:attrNameLst>
                                          <p:attrName>ppt_x</p:attrName>
                                        </p:attrNameLst>
                                      </p:cBhvr>
                                      <p:tavLst>
                                        <p:tav tm="0">
                                          <p:val>
                                            <p:strVal val="#ppt_x-0.25"/>
                                          </p:val>
                                        </p:tav>
                                        <p:tav tm="100000">
                                          <p:val>
                                            <p:strVal val="#ppt_x"/>
                                          </p:val>
                                        </p:tav>
                                      </p:tavLst>
                                    </p:anim>
                                    <p:anim calcmode="lin" valueType="num">
                                      <p:cBhvr>
                                        <p:cTn id="108" dur="415" tmFilter="0.0,0.0; 0.25,0.07; 0.50,0.2; 0.75,0.467; 1.0,1.0">
                                          <p:stCondLst>
                                            <p:cond delay="0"/>
                                          </p:stCondLst>
                                        </p:cTn>
                                        <p:tgtEl>
                                          <p:spTgt spid="26"/>
                                        </p:tgtEl>
                                        <p:attrNameLst>
                                          <p:attrName>ppt_y</p:attrName>
                                        </p:attrNameLst>
                                      </p:cBhvr>
                                      <p:tavLst>
                                        <p:tav tm="0" fmla="#ppt_y-sin(pi*$)/3">
                                          <p:val>
                                            <p:fltVal val="0.5"/>
                                          </p:val>
                                        </p:tav>
                                        <p:tav tm="100000">
                                          <p:val>
                                            <p:fltVal val="1"/>
                                          </p:val>
                                        </p:tav>
                                      </p:tavLst>
                                    </p:anim>
                                    <p:anim calcmode="lin" valueType="num">
                                      <p:cBhvr>
                                        <p:cTn id="109" dur="415" tmFilter="0, 0; 0.125,0.2665; 0.25,0.4; 0.375,0.465; 0.5,0.5;  0.625,0.535; 0.75,0.6; 0.875,0.7335; 1,1">
                                          <p:stCondLst>
                                            <p:cond delay="415"/>
                                          </p:stCondLst>
                                        </p:cTn>
                                        <p:tgtEl>
                                          <p:spTgt spid="26"/>
                                        </p:tgtEl>
                                        <p:attrNameLst>
                                          <p:attrName>ppt_y</p:attrName>
                                        </p:attrNameLst>
                                      </p:cBhvr>
                                      <p:tavLst>
                                        <p:tav tm="0" fmla="#ppt_y-sin(pi*$)/9">
                                          <p:val>
                                            <p:fltVal val="0"/>
                                          </p:val>
                                        </p:tav>
                                        <p:tav tm="100000">
                                          <p:val>
                                            <p:fltVal val="1"/>
                                          </p:val>
                                        </p:tav>
                                      </p:tavLst>
                                    </p:anim>
                                    <p:anim calcmode="lin" valueType="num">
                                      <p:cBhvr>
                                        <p:cTn id="110" dur="207" tmFilter="0, 0; 0.125,0.2665; 0.25,0.4; 0.375,0.465; 0.5,0.5;  0.625,0.535; 0.75,0.6; 0.875,0.7335; 1,1">
                                          <p:stCondLst>
                                            <p:cond delay="828"/>
                                          </p:stCondLst>
                                        </p:cTn>
                                        <p:tgtEl>
                                          <p:spTgt spid="26"/>
                                        </p:tgtEl>
                                        <p:attrNameLst>
                                          <p:attrName>ppt_y</p:attrName>
                                        </p:attrNameLst>
                                      </p:cBhvr>
                                      <p:tavLst>
                                        <p:tav tm="0" fmla="#ppt_y-sin(pi*$)/27">
                                          <p:val>
                                            <p:fltVal val="0"/>
                                          </p:val>
                                        </p:tav>
                                        <p:tav tm="100000">
                                          <p:val>
                                            <p:fltVal val="1"/>
                                          </p:val>
                                        </p:tav>
                                      </p:tavLst>
                                    </p:anim>
                                    <p:anim calcmode="lin" valueType="num">
                                      <p:cBhvr>
                                        <p:cTn id="111" dur="103" tmFilter="0, 0; 0.125,0.2665; 0.25,0.4; 0.375,0.465; 0.5,0.5;  0.625,0.535; 0.75,0.6; 0.875,0.7335; 1,1">
                                          <p:stCondLst>
                                            <p:cond delay="1035"/>
                                          </p:stCondLst>
                                        </p:cTn>
                                        <p:tgtEl>
                                          <p:spTgt spid="26"/>
                                        </p:tgtEl>
                                        <p:attrNameLst>
                                          <p:attrName>ppt_y</p:attrName>
                                        </p:attrNameLst>
                                      </p:cBhvr>
                                      <p:tavLst>
                                        <p:tav tm="0" fmla="#ppt_y-sin(pi*$)/81">
                                          <p:val>
                                            <p:fltVal val="0"/>
                                          </p:val>
                                        </p:tav>
                                        <p:tav tm="100000">
                                          <p:val>
                                            <p:fltVal val="1"/>
                                          </p:val>
                                        </p:tav>
                                      </p:tavLst>
                                    </p:anim>
                                    <p:animScale>
                                      <p:cBhvr>
                                        <p:cTn id="112" dur="16">
                                          <p:stCondLst>
                                            <p:cond delay="406"/>
                                          </p:stCondLst>
                                        </p:cTn>
                                        <p:tgtEl>
                                          <p:spTgt spid="26"/>
                                        </p:tgtEl>
                                      </p:cBhvr>
                                      <p:to x="100000" y="60000"/>
                                    </p:animScale>
                                    <p:animScale>
                                      <p:cBhvr>
                                        <p:cTn id="113" dur="104" decel="50000">
                                          <p:stCondLst>
                                            <p:cond delay="423"/>
                                          </p:stCondLst>
                                        </p:cTn>
                                        <p:tgtEl>
                                          <p:spTgt spid="26"/>
                                        </p:tgtEl>
                                      </p:cBhvr>
                                      <p:to x="100000" y="100000"/>
                                    </p:animScale>
                                    <p:animScale>
                                      <p:cBhvr>
                                        <p:cTn id="114" dur="16">
                                          <p:stCondLst>
                                            <p:cond delay="820"/>
                                          </p:stCondLst>
                                        </p:cTn>
                                        <p:tgtEl>
                                          <p:spTgt spid="26"/>
                                        </p:tgtEl>
                                      </p:cBhvr>
                                      <p:to x="100000" y="80000"/>
                                    </p:animScale>
                                    <p:animScale>
                                      <p:cBhvr>
                                        <p:cTn id="115" dur="104" decel="50000">
                                          <p:stCondLst>
                                            <p:cond delay="836"/>
                                          </p:stCondLst>
                                        </p:cTn>
                                        <p:tgtEl>
                                          <p:spTgt spid="26"/>
                                        </p:tgtEl>
                                      </p:cBhvr>
                                      <p:to x="100000" y="100000"/>
                                    </p:animScale>
                                    <p:animScale>
                                      <p:cBhvr>
                                        <p:cTn id="116" dur="16">
                                          <p:stCondLst>
                                            <p:cond delay="1026"/>
                                          </p:stCondLst>
                                        </p:cTn>
                                        <p:tgtEl>
                                          <p:spTgt spid="26"/>
                                        </p:tgtEl>
                                      </p:cBhvr>
                                      <p:to x="100000" y="90000"/>
                                    </p:animScale>
                                    <p:animScale>
                                      <p:cBhvr>
                                        <p:cTn id="117" dur="104" decel="50000">
                                          <p:stCondLst>
                                            <p:cond delay="1042"/>
                                          </p:stCondLst>
                                        </p:cTn>
                                        <p:tgtEl>
                                          <p:spTgt spid="26"/>
                                        </p:tgtEl>
                                      </p:cBhvr>
                                      <p:to x="100000" y="100000"/>
                                    </p:animScale>
                                    <p:animScale>
                                      <p:cBhvr>
                                        <p:cTn id="118" dur="16">
                                          <p:stCondLst>
                                            <p:cond delay="1130"/>
                                          </p:stCondLst>
                                        </p:cTn>
                                        <p:tgtEl>
                                          <p:spTgt spid="26"/>
                                        </p:tgtEl>
                                      </p:cBhvr>
                                      <p:to x="100000" y="95000"/>
                                    </p:animScale>
                                    <p:animScale>
                                      <p:cBhvr>
                                        <p:cTn id="119" dur="104" decel="50000">
                                          <p:stCondLst>
                                            <p:cond delay="1146"/>
                                          </p:stCondLst>
                                        </p:cTn>
                                        <p:tgtEl>
                                          <p:spTgt spid="26"/>
                                        </p:tgtEl>
                                      </p:cBhvr>
                                      <p:to x="100000" y="100000"/>
                                    </p:animScale>
                                  </p:childTnLst>
                                </p:cTn>
                              </p:par>
                              <p:par>
                                <p:cTn id="120" presetID="26" presetClass="entr" presetSubtype="0" fill="hold" grpId="0" nodeType="withEffect">
                                  <p:stCondLst>
                                    <p:cond delay="0"/>
                                  </p:stCondLst>
                                  <p:childTnLst>
                                    <p:set>
                                      <p:cBhvr>
                                        <p:cTn id="121" dur="1" fill="hold">
                                          <p:stCondLst>
                                            <p:cond delay="0"/>
                                          </p:stCondLst>
                                        </p:cTn>
                                        <p:tgtEl>
                                          <p:spTgt spid="24"/>
                                        </p:tgtEl>
                                        <p:attrNameLst>
                                          <p:attrName>style.visibility</p:attrName>
                                        </p:attrNameLst>
                                      </p:cBhvr>
                                      <p:to>
                                        <p:strVal val="visible"/>
                                      </p:to>
                                    </p:set>
                                    <p:animEffect transition="in" filter="wipe(down)">
                                      <p:cBhvr>
                                        <p:cTn id="122" dur="362">
                                          <p:stCondLst>
                                            <p:cond delay="0"/>
                                          </p:stCondLst>
                                        </p:cTn>
                                        <p:tgtEl>
                                          <p:spTgt spid="24"/>
                                        </p:tgtEl>
                                      </p:cBhvr>
                                    </p:animEffect>
                                    <p:anim calcmode="lin" valueType="num">
                                      <p:cBhvr>
                                        <p:cTn id="123" dur="1139" tmFilter="0,0; 0.14,0.36; 0.43,0.73; 0.71,0.91; 1.0,1.0">
                                          <p:stCondLst>
                                            <p:cond delay="0"/>
                                          </p:stCondLst>
                                        </p:cTn>
                                        <p:tgtEl>
                                          <p:spTgt spid="24"/>
                                        </p:tgtEl>
                                        <p:attrNameLst>
                                          <p:attrName>ppt_x</p:attrName>
                                        </p:attrNameLst>
                                      </p:cBhvr>
                                      <p:tavLst>
                                        <p:tav tm="0">
                                          <p:val>
                                            <p:strVal val="#ppt_x-0.25"/>
                                          </p:val>
                                        </p:tav>
                                        <p:tav tm="100000">
                                          <p:val>
                                            <p:strVal val="#ppt_x"/>
                                          </p:val>
                                        </p:tav>
                                      </p:tavLst>
                                    </p:anim>
                                    <p:anim calcmode="lin" valueType="num">
                                      <p:cBhvr>
                                        <p:cTn id="124" dur="415" tmFilter="0.0,0.0; 0.25,0.07; 0.50,0.2; 0.75,0.467; 1.0,1.0">
                                          <p:stCondLst>
                                            <p:cond delay="0"/>
                                          </p:stCondLst>
                                        </p:cTn>
                                        <p:tgtEl>
                                          <p:spTgt spid="24"/>
                                        </p:tgtEl>
                                        <p:attrNameLst>
                                          <p:attrName>ppt_y</p:attrName>
                                        </p:attrNameLst>
                                      </p:cBhvr>
                                      <p:tavLst>
                                        <p:tav tm="0" fmla="#ppt_y-sin(pi*$)/3">
                                          <p:val>
                                            <p:fltVal val="0.5"/>
                                          </p:val>
                                        </p:tav>
                                        <p:tav tm="100000">
                                          <p:val>
                                            <p:fltVal val="1"/>
                                          </p:val>
                                        </p:tav>
                                      </p:tavLst>
                                    </p:anim>
                                    <p:anim calcmode="lin" valueType="num">
                                      <p:cBhvr>
                                        <p:cTn id="125" dur="415" tmFilter="0, 0; 0.125,0.2665; 0.25,0.4; 0.375,0.465; 0.5,0.5;  0.625,0.535; 0.75,0.6; 0.875,0.7335; 1,1">
                                          <p:stCondLst>
                                            <p:cond delay="415"/>
                                          </p:stCondLst>
                                        </p:cTn>
                                        <p:tgtEl>
                                          <p:spTgt spid="24"/>
                                        </p:tgtEl>
                                        <p:attrNameLst>
                                          <p:attrName>ppt_y</p:attrName>
                                        </p:attrNameLst>
                                      </p:cBhvr>
                                      <p:tavLst>
                                        <p:tav tm="0" fmla="#ppt_y-sin(pi*$)/9">
                                          <p:val>
                                            <p:fltVal val="0"/>
                                          </p:val>
                                        </p:tav>
                                        <p:tav tm="100000">
                                          <p:val>
                                            <p:fltVal val="1"/>
                                          </p:val>
                                        </p:tav>
                                      </p:tavLst>
                                    </p:anim>
                                    <p:anim calcmode="lin" valueType="num">
                                      <p:cBhvr>
                                        <p:cTn id="126" dur="207" tmFilter="0, 0; 0.125,0.2665; 0.25,0.4; 0.375,0.465; 0.5,0.5;  0.625,0.535; 0.75,0.6; 0.875,0.7335; 1,1">
                                          <p:stCondLst>
                                            <p:cond delay="828"/>
                                          </p:stCondLst>
                                        </p:cTn>
                                        <p:tgtEl>
                                          <p:spTgt spid="24"/>
                                        </p:tgtEl>
                                        <p:attrNameLst>
                                          <p:attrName>ppt_y</p:attrName>
                                        </p:attrNameLst>
                                      </p:cBhvr>
                                      <p:tavLst>
                                        <p:tav tm="0" fmla="#ppt_y-sin(pi*$)/27">
                                          <p:val>
                                            <p:fltVal val="0"/>
                                          </p:val>
                                        </p:tav>
                                        <p:tav tm="100000">
                                          <p:val>
                                            <p:fltVal val="1"/>
                                          </p:val>
                                        </p:tav>
                                      </p:tavLst>
                                    </p:anim>
                                    <p:anim calcmode="lin" valueType="num">
                                      <p:cBhvr>
                                        <p:cTn id="127" dur="103" tmFilter="0, 0; 0.125,0.2665; 0.25,0.4; 0.375,0.465; 0.5,0.5;  0.625,0.535; 0.75,0.6; 0.875,0.7335; 1,1">
                                          <p:stCondLst>
                                            <p:cond delay="1035"/>
                                          </p:stCondLst>
                                        </p:cTn>
                                        <p:tgtEl>
                                          <p:spTgt spid="24"/>
                                        </p:tgtEl>
                                        <p:attrNameLst>
                                          <p:attrName>ppt_y</p:attrName>
                                        </p:attrNameLst>
                                      </p:cBhvr>
                                      <p:tavLst>
                                        <p:tav tm="0" fmla="#ppt_y-sin(pi*$)/81">
                                          <p:val>
                                            <p:fltVal val="0"/>
                                          </p:val>
                                        </p:tav>
                                        <p:tav tm="100000">
                                          <p:val>
                                            <p:fltVal val="1"/>
                                          </p:val>
                                        </p:tav>
                                      </p:tavLst>
                                    </p:anim>
                                    <p:animScale>
                                      <p:cBhvr>
                                        <p:cTn id="128" dur="16">
                                          <p:stCondLst>
                                            <p:cond delay="406"/>
                                          </p:stCondLst>
                                        </p:cTn>
                                        <p:tgtEl>
                                          <p:spTgt spid="24"/>
                                        </p:tgtEl>
                                      </p:cBhvr>
                                      <p:to x="100000" y="60000"/>
                                    </p:animScale>
                                    <p:animScale>
                                      <p:cBhvr>
                                        <p:cTn id="129" dur="104" decel="50000">
                                          <p:stCondLst>
                                            <p:cond delay="423"/>
                                          </p:stCondLst>
                                        </p:cTn>
                                        <p:tgtEl>
                                          <p:spTgt spid="24"/>
                                        </p:tgtEl>
                                      </p:cBhvr>
                                      <p:to x="100000" y="100000"/>
                                    </p:animScale>
                                    <p:animScale>
                                      <p:cBhvr>
                                        <p:cTn id="130" dur="16">
                                          <p:stCondLst>
                                            <p:cond delay="820"/>
                                          </p:stCondLst>
                                        </p:cTn>
                                        <p:tgtEl>
                                          <p:spTgt spid="24"/>
                                        </p:tgtEl>
                                      </p:cBhvr>
                                      <p:to x="100000" y="80000"/>
                                    </p:animScale>
                                    <p:animScale>
                                      <p:cBhvr>
                                        <p:cTn id="131" dur="104" decel="50000">
                                          <p:stCondLst>
                                            <p:cond delay="836"/>
                                          </p:stCondLst>
                                        </p:cTn>
                                        <p:tgtEl>
                                          <p:spTgt spid="24"/>
                                        </p:tgtEl>
                                      </p:cBhvr>
                                      <p:to x="100000" y="100000"/>
                                    </p:animScale>
                                    <p:animScale>
                                      <p:cBhvr>
                                        <p:cTn id="132" dur="16">
                                          <p:stCondLst>
                                            <p:cond delay="1026"/>
                                          </p:stCondLst>
                                        </p:cTn>
                                        <p:tgtEl>
                                          <p:spTgt spid="24"/>
                                        </p:tgtEl>
                                      </p:cBhvr>
                                      <p:to x="100000" y="90000"/>
                                    </p:animScale>
                                    <p:animScale>
                                      <p:cBhvr>
                                        <p:cTn id="133" dur="104" decel="50000">
                                          <p:stCondLst>
                                            <p:cond delay="1042"/>
                                          </p:stCondLst>
                                        </p:cTn>
                                        <p:tgtEl>
                                          <p:spTgt spid="24"/>
                                        </p:tgtEl>
                                      </p:cBhvr>
                                      <p:to x="100000" y="100000"/>
                                    </p:animScale>
                                    <p:animScale>
                                      <p:cBhvr>
                                        <p:cTn id="134" dur="16">
                                          <p:stCondLst>
                                            <p:cond delay="1130"/>
                                          </p:stCondLst>
                                        </p:cTn>
                                        <p:tgtEl>
                                          <p:spTgt spid="24"/>
                                        </p:tgtEl>
                                      </p:cBhvr>
                                      <p:to x="100000" y="95000"/>
                                    </p:animScale>
                                    <p:animScale>
                                      <p:cBhvr>
                                        <p:cTn id="135" dur="104" decel="50000">
                                          <p:stCondLst>
                                            <p:cond delay="1146"/>
                                          </p:stCondLst>
                                        </p:cTn>
                                        <p:tgtEl>
                                          <p:spTgt spid="24"/>
                                        </p:tgtEl>
                                      </p:cBhvr>
                                      <p:to x="100000" y="100000"/>
                                    </p:animScale>
                                  </p:childTnLst>
                                </p:cTn>
                              </p:par>
                              <p:par>
                                <p:cTn id="136" presetID="26" presetClass="entr" presetSubtype="0" fill="hold" grpId="0" nodeType="withEffect">
                                  <p:stCondLst>
                                    <p:cond delay="0"/>
                                  </p:stCondLst>
                                  <p:childTnLst>
                                    <p:set>
                                      <p:cBhvr>
                                        <p:cTn id="137" dur="1" fill="hold">
                                          <p:stCondLst>
                                            <p:cond delay="0"/>
                                          </p:stCondLst>
                                        </p:cTn>
                                        <p:tgtEl>
                                          <p:spTgt spid="25"/>
                                        </p:tgtEl>
                                        <p:attrNameLst>
                                          <p:attrName>style.visibility</p:attrName>
                                        </p:attrNameLst>
                                      </p:cBhvr>
                                      <p:to>
                                        <p:strVal val="visible"/>
                                      </p:to>
                                    </p:set>
                                    <p:animEffect transition="in" filter="wipe(down)">
                                      <p:cBhvr>
                                        <p:cTn id="138" dur="362">
                                          <p:stCondLst>
                                            <p:cond delay="0"/>
                                          </p:stCondLst>
                                        </p:cTn>
                                        <p:tgtEl>
                                          <p:spTgt spid="25"/>
                                        </p:tgtEl>
                                      </p:cBhvr>
                                    </p:animEffect>
                                    <p:anim calcmode="lin" valueType="num">
                                      <p:cBhvr>
                                        <p:cTn id="139" dur="1139" tmFilter="0,0; 0.14,0.36; 0.43,0.73; 0.71,0.91; 1.0,1.0">
                                          <p:stCondLst>
                                            <p:cond delay="0"/>
                                          </p:stCondLst>
                                        </p:cTn>
                                        <p:tgtEl>
                                          <p:spTgt spid="25"/>
                                        </p:tgtEl>
                                        <p:attrNameLst>
                                          <p:attrName>ppt_x</p:attrName>
                                        </p:attrNameLst>
                                      </p:cBhvr>
                                      <p:tavLst>
                                        <p:tav tm="0">
                                          <p:val>
                                            <p:strVal val="#ppt_x-0.25"/>
                                          </p:val>
                                        </p:tav>
                                        <p:tav tm="100000">
                                          <p:val>
                                            <p:strVal val="#ppt_x"/>
                                          </p:val>
                                        </p:tav>
                                      </p:tavLst>
                                    </p:anim>
                                    <p:anim calcmode="lin" valueType="num">
                                      <p:cBhvr>
                                        <p:cTn id="140" dur="415" tmFilter="0.0,0.0; 0.25,0.07; 0.50,0.2; 0.75,0.467; 1.0,1.0">
                                          <p:stCondLst>
                                            <p:cond delay="0"/>
                                          </p:stCondLst>
                                        </p:cTn>
                                        <p:tgtEl>
                                          <p:spTgt spid="25"/>
                                        </p:tgtEl>
                                        <p:attrNameLst>
                                          <p:attrName>ppt_y</p:attrName>
                                        </p:attrNameLst>
                                      </p:cBhvr>
                                      <p:tavLst>
                                        <p:tav tm="0" fmla="#ppt_y-sin(pi*$)/3">
                                          <p:val>
                                            <p:fltVal val="0.5"/>
                                          </p:val>
                                        </p:tav>
                                        <p:tav tm="100000">
                                          <p:val>
                                            <p:fltVal val="1"/>
                                          </p:val>
                                        </p:tav>
                                      </p:tavLst>
                                    </p:anim>
                                    <p:anim calcmode="lin" valueType="num">
                                      <p:cBhvr>
                                        <p:cTn id="141" dur="415" tmFilter="0, 0; 0.125,0.2665; 0.25,0.4; 0.375,0.465; 0.5,0.5;  0.625,0.535; 0.75,0.6; 0.875,0.7335; 1,1">
                                          <p:stCondLst>
                                            <p:cond delay="415"/>
                                          </p:stCondLst>
                                        </p:cTn>
                                        <p:tgtEl>
                                          <p:spTgt spid="25"/>
                                        </p:tgtEl>
                                        <p:attrNameLst>
                                          <p:attrName>ppt_y</p:attrName>
                                        </p:attrNameLst>
                                      </p:cBhvr>
                                      <p:tavLst>
                                        <p:tav tm="0" fmla="#ppt_y-sin(pi*$)/9">
                                          <p:val>
                                            <p:fltVal val="0"/>
                                          </p:val>
                                        </p:tav>
                                        <p:tav tm="100000">
                                          <p:val>
                                            <p:fltVal val="1"/>
                                          </p:val>
                                        </p:tav>
                                      </p:tavLst>
                                    </p:anim>
                                    <p:anim calcmode="lin" valueType="num">
                                      <p:cBhvr>
                                        <p:cTn id="142" dur="207" tmFilter="0, 0; 0.125,0.2665; 0.25,0.4; 0.375,0.465; 0.5,0.5;  0.625,0.535; 0.75,0.6; 0.875,0.7335; 1,1">
                                          <p:stCondLst>
                                            <p:cond delay="828"/>
                                          </p:stCondLst>
                                        </p:cTn>
                                        <p:tgtEl>
                                          <p:spTgt spid="25"/>
                                        </p:tgtEl>
                                        <p:attrNameLst>
                                          <p:attrName>ppt_y</p:attrName>
                                        </p:attrNameLst>
                                      </p:cBhvr>
                                      <p:tavLst>
                                        <p:tav tm="0" fmla="#ppt_y-sin(pi*$)/27">
                                          <p:val>
                                            <p:fltVal val="0"/>
                                          </p:val>
                                        </p:tav>
                                        <p:tav tm="100000">
                                          <p:val>
                                            <p:fltVal val="1"/>
                                          </p:val>
                                        </p:tav>
                                      </p:tavLst>
                                    </p:anim>
                                    <p:anim calcmode="lin" valueType="num">
                                      <p:cBhvr>
                                        <p:cTn id="143" dur="103" tmFilter="0, 0; 0.125,0.2665; 0.25,0.4; 0.375,0.465; 0.5,0.5;  0.625,0.535; 0.75,0.6; 0.875,0.7335; 1,1">
                                          <p:stCondLst>
                                            <p:cond delay="1035"/>
                                          </p:stCondLst>
                                        </p:cTn>
                                        <p:tgtEl>
                                          <p:spTgt spid="25"/>
                                        </p:tgtEl>
                                        <p:attrNameLst>
                                          <p:attrName>ppt_y</p:attrName>
                                        </p:attrNameLst>
                                      </p:cBhvr>
                                      <p:tavLst>
                                        <p:tav tm="0" fmla="#ppt_y-sin(pi*$)/81">
                                          <p:val>
                                            <p:fltVal val="0"/>
                                          </p:val>
                                        </p:tav>
                                        <p:tav tm="100000">
                                          <p:val>
                                            <p:fltVal val="1"/>
                                          </p:val>
                                        </p:tav>
                                      </p:tavLst>
                                    </p:anim>
                                    <p:animScale>
                                      <p:cBhvr>
                                        <p:cTn id="144" dur="16">
                                          <p:stCondLst>
                                            <p:cond delay="406"/>
                                          </p:stCondLst>
                                        </p:cTn>
                                        <p:tgtEl>
                                          <p:spTgt spid="25"/>
                                        </p:tgtEl>
                                      </p:cBhvr>
                                      <p:to x="100000" y="60000"/>
                                    </p:animScale>
                                    <p:animScale>
                                      <p:cBhvr>
                                        <p:cTn id="145" dur="104" decel="50000">
                                          <p:stCondLst>
                                            <p:cond delay="423"/>
                                          </p:stCondLst>
                                        </p:cTn>
                                        <p:tgtEl>
                                          <p:spTgt spid="25"/>
                                        </p:tgtEl>
                                      </p:cBhvr>
                                      <p:to x="100000" y="100000"/>
                                    </p:animScale>
                                    <p:animScale>
                                      <p:cBhvr>
                                        <p:cTn id="146" dur="16">
                                          <p:stCondLst>
                                            <p:cond delay="820"/>
                                          </p:stCondLst>
                                        </p:cTn>
                                        <p:tgtEl>
                                          <p:spTgt spid="25"/>
                                        </p:tgtEl>
                                      </p:cBhvr>
                                      <p:to x="100000" y="80000"/>
                                    </p:animScale>
                                    <p:animScale>
                                      <p:cBhvr>
                                        <p:cTn id="147" dur="104" decel="50000">
                                          <p:stCondLst>
                                            <p:cond delay="836"/>
                                          </p:stCondLst>
                                        </p:cTn>
                                        <p:tgtEl>
                                          <p:spTgt spid="25"/>
                                        </p:tgtEl>
                                      </p:cBhvr>
                                      <p:to x="100000" y="100000"/>
                                    </p:animScale>
                                    <p:animScale>
                                      <p:cBhvr>
                                        <p:cTn id="148" dur="16">
                                          <p:stCondLst>
                                            <p:cond delay="1026"/>
                                          </p:stCondLst>
                                        </p:cTn>
                                        <p:tgtEl>
                                          <p:spTgt spid="25"/>
                                        </p:tgtEl>
                                      </p:cBhvr>
                                      <p:to x="100000" y="90000"/>
                                    </p:animScale>
                                    <p:animScale>
                                      <p:cBhvr>
                                        <p:cTn id="149" dur="104" decel="50000">
                                          <p:stCondLst>
                                            <p:cond delay="1042"/>
                                          </p:stCondLst>
                                        </p:cTn>
                                        <p:tgtEl>
                                          <p:spTgt spid="25"/>
                                        </p:tgtEl>
                                      </p:cBhvr>
                                      <p:to x="100000" y="100000"/>
                                    </p:animScale>
                                    <p:animScale>
                                      <p:cBhvr>
                                        <p:cTn id="150" dur="16">
                                          <p:stCondLst>
                                            <p:cond delay="1130"/>
                                          </p:stCondLst>
                                        </p:cTn>
                                        <p:tgtEl>
                                          <p:spTgt spid="25"/>
                                        </p:tgtEl>
                                      </p:cBhvr>
                                      <p:to x="100000" y="95000"/>
                                    </p:animScale>
                                    <p:animScale>
                                      <p:cBhvr>
                                        <p:cTn id="151" dur="104" decel="50000">
                                          <p:stCondLst>
                                            <p:cond delay="1146"/>
                                          </p:stCondLst>
                                        </p:cTn>
                                        <p:tgtEl>
                                          <p:spTgt spid="25"/>
                                        </p:tgtEl>
                                      </p:cBhvr>
                                      <p:to x="100000" y="100000"/>
                                    </p:animScale>
                                  </p:childTnLst>
                                </p:cTn>
                              </p:par>
                            </p:childTnLst>
                          </p:cTn>
                        </p:par>
                        <p:par>
                          <p:cTn id="152" fill="hold">
                            <p:stCondLst>
                              <p:cond delay="6000"/>
                            </p:stCondLst>
                            <p:childTnLst>
                              <p:par>
                                <p:cTn id="153" presetID="42" presetClass="entr" presetSubtype="0" fill="hold" grpId="0" nodeType="afterEffect">
                                  <p:stCondLst>
                                    <p:cond delay="0"/>
                                  </p:stCondLst>
                                  <p:childTnLst>
                                    <p:set>
                                      <p:cBhvr>
                                        <p:cTn id="154" dur="1" fill="hold">
                                          <p:stCondLst>
                                            <p:cond delay="0"/>
                                          </p:stCondLst>
                                        </p:cTn>
                                        <p:tgtEl>
                                          <p:spTgt spid="27"/>
                                        </p:tgtEl>
                                        <p:attrNameLst>
                                          <p:attrName>style.visibility</p:attrName>
                                        </p:attrNameLst>
                                      </p:cBhvr>
                                      <p:to>
                                        <p:strVal val="visible"/>
                                      </p:to>
                                    </p:set>
                                    <p:animEffect transition="in" filter="fade">
                                      <p:cBhvr>
                                        <p:cTn id="155" dur="1000"/>
                                        <p:tgtEl>
                                          <p:spTgt spid="27"/>
                                        </p:tgtEl>
                                      </p:cBhvr>
                                    </p:animEffect>
                                    <p:anim calcmode="lin" valueType="num">
                                      <p:cBhvr>
                                        <p:cTn id="156" dur="1000" fill="hold"/>
                                        <p:tgtEl>
                                          <p:spTgt spid="27"/>
                                        </p:tgtEl>
                                        <p:attrNameLst>
                                          <p:attrName>ppt_x</p:attrName>
                                        </p:attrNameLst>
                                      </p:cBhvr>
                                      <p:tavLst>
                                        <p:tav tm="0">
                                          <p:val>
                                            <p:strVal val="#ppt_x"/>
                                          </p:val>
                                        </p:tav>
                                        <p:tav tm="100000">
                                          <p:val>
                                            <p:strVal val="#ppt_x"/>
                                          </p:val>
                                        </p:tav>
                                      </p:tavLst>
                                    </p:anim>
                                    <p:anim calcmode="lin" valueType="num">
                                      <p:cBhvr>
                                        <p:cTn id="157" dur="1000" fill="hold"/>
                                        <p:tgtEl>
                                          <p:spTgt spid="27"/>
                                        </p:tgtEl>
                                        <p:attrNameLst>
                                          <p:attrName>ppt_y</p:attrName>
                                        </p:attrNameLst>
                                      </p:cBhvr>
                                      <p:tavLst>
                                        <p:tav tm="0">
                                          <p:val>
                                            <p:strVal val="#ppt_y+.1"/>
                                          </p:val>
                                        </p:tav>
                                        <p:tav tm="100000">
                                          <p:val>
                                            <p:strVal val="#ppt_y"/>
                                          </p:val>
                                        </p:tav>
                                      </p:tavLst>
                                    </p:anim>
                                  </p:childTnLst>
                                </p:cTn>
                              </p:par>
                            </p:childTnLst>
                          </p:cTn>
                        </p:par>
                        <p:par>
                          <p:cTn id="158" fill="hold">
                            <p:stCondLst>
                              <p:cond delay="7000"/>
                            </p:stCondLst>
                            <p:childTnLst>
                              <p:par>
                                <p:cTn id="159" presetID="42" presetClass="entr" presetSubtype="0" fill="hold" grpId="0" nodeType="afterEffect">
                                  <p:stCondLst>
                                    <p:cond delay="0"/>
                                  </p:stCondLst>
                                  <p:childTnLst>
                                    <p:set>
                                      <p:cBhvr>
                                        <p:cTn id="160" dur="1" fill="hold">
                                          <p:stCondLst>
                                            <p:cond delay="0"/>
                                          </p:stCondLst>
                                        </p:cTn>
                                        <p:tgtEl>
                                          <p:spTgt spid="29"/>
                                        </p:tgtEl>
                                        <p:attrNameLst>
                                          <p:attrName>style.visibility</p:attrName>
                                        </p:attrNameLst>
                                      </p:cBhvr>
                                      <p:to>
                                        <p:strVal val="visible"/>
                                      </p:to>
                                    </p:set>
                                    <p:animEffect transition="in" filter="fade">
                                      <p:cBhvr>
                                        <p:cTn id="161" dur="1000"/>
                                        <p:tgtEl>
                                          <p:spTgt spid="29"/>
                                        </p:tgtEl>
                                      </p:cBhvr>
                                    </p:animEffect>
                                    <p:anim calcmode="lin" valueType="num">
                                      <p:cBhvr>
                                        <p:cTn id="162" dur="1000" fill="hold"/>
                                        <p:tgtEl>
                                          <p:spTgt spid="29"/>
                                        </p:tgtEl>
                                        <p:attrNameLst>
                                          <p:attrName>ppt_x</p:attrName>
                                        </p:attrNameLst>
                                      </p:cBhvr>
                                      <p:tavLst>
                                        <p:tav tm="0">
                                          <p:val>
                                            <p:strVal val="#ppt_x"/>
                                          </p:val>
                                        </p:tav>
                                        <p:tav tm="100000">
                                          <p:val>
                                            <p:strVal val="#ppt_x"/>
                                          </p:val>
                                        </p:tav>
                                      </p:tavLst>
                                    </p:anim>
                                    <p:anim calcmode="lin" valueType="num">
                                      <p:cBhvr>
                                        <p:cTn id="163" dur="1000" fill="hold"/>
                                        <p:tgtEl>
                                          <p:spTgt spid="29"/>
                                        </p:tgtEl>
                                        <p:attrNameLst>
                                          <p:attrName>ppt_y</p:attrName>
                                        </p:attrNameLst>
                                      </p:cBhvr>
                                      <p:tavLst>
                                        <p:tav tm="0">
                                          <p:val>
                                            <p:strVal val="#ppt_y+.1"/>
                                          </p:val>
                                        </p:tav>
                                        <p:tav tm="100000">
                                          <p:val>
                                            <p:strVal val="#ppt_y"/>
                                          </p:val>
                                        </p:tav>
                                      </p:tavLst>
                                    </p:anim>
                                  </p:childTnLst>
                                </p:cTn>
                              </p:par>
                            </p:childTnLst>
                          </p:cTn>
                        </p:par>
                        <p:par>
                          <p:cTn id="164" fill="hold">
                            <p:stCondLst>
                              <p:cond delay="8000"/>
                            </p:stCondLst>
                            <p:childTnLst>
                              <p:par>
                                <p:cTn id="165" presetID="42" presetClass="entr" presetSubtype="0" fill="hold" grpId="0" nodeType="afterEffect">
                                  <p:stCondLst>
                                    <p:cond delay="0"/>
                                  </p:stCondLst>
                                  <p:childTnLst>
                                    <p:set>
                                      <p:cBhvr>
                                        <p:cTn id="166" dur="1" fill="hold">
                                          <p:stCondLst>
                                            <p:cond delay="0"/>
                                          </p:stCondLst>
                                        </p:cTn>
                                        <p:tgtEl>
                                          <p:spTgt spid="28"/>
                                        </p:tgtEl>
                                        <p:attrNameLst>
                                          <p:attrName>style.visibility</p:attrName>
                                        </p:attrNameLst>
                                      </p:cBhvr>
                                      <p:to>
                                        <p:strVal val="visible"/>
                                      </p:to>
                                    </p:set>
                                    <p:animEffect transition="in" filter="fade">
                                      <p:cBhvr>
                                        <p:cTn id="167" dur="1000"/>
                                        <p:tgtEl>
                                          <p:spTgt spid="28"/>
                                        </p:tgtEl>
                                      </p:cBhvr>
                                    </p:animEffect>
                                    <p:anim calcmode="lin" valueType="num">
                                      <p:cBhvr>
                                        <p:cTn id="168" dur="1000" fill="hold"/>
                                        <p:tgtEl>
                                          <p:spTgt spid="28"/>
                                        </p:tgtEl>
                                        <p:attrNameLst>
                                          <p:attrName>ppt_x</p:attrName>
                                        </p:attrNameLst>
                                      </p:cBhvr>
                                      <p:tavLst>
                                        <p:tav tm="0">
                                          <p:val>
                                            <p:strVal val="#ppt_x"/>
                                          </p:val>
                                        </p:tav>
                                        <p:tav tm="100000">
                                          <p:val>
                                            <p:strVal val="#ppt_x"/>
                                          </p:val>
                                        </p:tav>
                                      </p:tavLst>
                                    </p:anim>
                                    <p:anim calcmode="lin" valueType="num">
                                      <p:cBhvr>
                                        <p:cTn id="169" dur="1000" fill="hold"/>
                                        <p:tgtEl>
                                          <p:spTgt spid="28"/>
                                        </p:tgtEl>
                                        <p:attrNameLst>
                                          <p:attrName>ppt_y</p:attrName>
                                        </p:attrNameLst>
                                      </p:cBhvr>
                                      <p:tavLst>
                                        <p:tav tm="0">
                                          <p:val>
                                            <p:strVal val="#ppt_y+.1"/>
                                          </p:val>
                                        </p:tav>
                                        <p:tav tm="100000">
                                          <p:val>
                                            <p:strVal val="#ppt_y"/>
                                          </p:val>
                                        </p:tav>
                                      </p:tavLst>
                                    </p:anim>
                                  </p:childTnLst>
                                </p:cTn>
                              </p:par>
                            </p:childTnLst>
                          </p:cTn>
                        </p:par>
                        <p:par>
                          <p:cTn id="170" fill="hold">
                            <p:stCondLst>
                              <p:cond delay="9000"/>
                            </p:stCondLst>
                            <p:childTnLst>
                              <p:par>
                                <p:cTn id="171" presetID="26" presetClass="entr" presetSubtype="0" fill="hold" grpId="0" nodeType="afterEffect">
                                  <p:stCondLst>
                                    <p:cond delay="0"/>
                                  </p:stCondLst>
                                  <p:childTnLst>
                                    <p:set>
                                      <p:cBhvr>
                                        <p:cTn id="172" dur="1" fill="hold">
                                          <p:stCondLst>
                                            <p:cond delay="0"/>
                                          </p:stCondLst>
                                        </p:cTn>
                                        <p:tgtEl>
                                          <p:spTgt spid="18"/>
                                        </p:tgtEl>
                                        <p:attrNameLst>
                                          <p:attrName>style.visibility</p:attrName>
                                        </p:attrNameLst>
                                      </p:cBhvr>
                                      <p:to>
                                        <p:strVal val="visible"/>
                                      </p:to>
                                    </p:set>
                                    <p:animEffect transition="in" filter="wipe(down)">
                                      <p:cBhvr>
                                        <p:cTn id="173" dur="362">
                                          <p:stCondLst>
                                            <p:cond delay="0"/>
                                          </p:stCondLst>
                                        </p:cTn>
                                        <p:tgtEl>
                                          <p:spTgt spid="18"/>
                                        </p:tgtEl>
                                      </p:cBhvr>
                                    </p:animEffect>
                                    <p:anim calcmode="lin" valueType="num">
                                      <p:cBhvr>
                                        <p:cTn id="174" dur="1139" tmFilter="0,0; 0.14,0.36; 0.43,0.73; 0.71,0.91; 1.0,1.0">
                                          <p:stCondLst>
                                            <p:cond delay="0"/>
                                          </p:stCondLst>
                                        </p:cTn>
                                        <p:tgtEl>
                                          <p:spTgt spid="18"/>
                                        </p:tgtEl>
                                        <p:attrNameLst>
                                          <p:attrName>ppt_x</p:attrName>
                                        </p:attrNameLst>
                                      </p:cBhvr>
                                      <p:tavLst>
                                        <p:tav tm="0">
                                          <p:val>
                                            <p:strVal val="#ppt_x-0.25"/>
                                          </p:val>
                                        </p:tav>
                                        <p:tav tm="100000">
                                          <p:val>
                                            <p:strVal val="#ppt_x"/>
                                          </p:val>
                                        </p:tav>
                                      </p:tavLst>
                                    </p:anim>
                                    <p:anim calcmode="lin" valueType="num">
                                      <p:cBhvr>
                                        <p:cTn id="175" dur="415" tmFilter="0.0,0.0; 0.25,0.07; 0.50,0.2; 0.75,0.467; 1.0,1.0">
                                          <p:stCondLst>
                                            <p:cond delay="0"/>
                                          </p:stCondLst>
                                        </p:cTn>
                                        <p:tgtEl>
                                          <p:spTgt spid="18"/>
                                        </p:tgtEl>
                                        <p:attrNameLst>
                                          <p:attrName>ppt_y</p:attrName>
                                        </p:attrNameLst>
                                      </p:cBhvr>
                                      <p:tavLst>
                                        <p:tav tm="0" fmla="#ppt_y-sin(pi*$)/3">
                                          <p:val>
                                            <p:fltVal val="0.5"/>
                                          </p:val>
                                        </p:tav>
                                        <p:tav tm="100000">
                                          <p:val>
                                            <p:fltVal val="1"/>
                                          </p:val>
                                        </p:tav>
                                      </p:tavLst>
                                    </p:anim>
                                    <p:anim calcmode="lin" valueType="num">
                                      <p:cBhvr>
                                        <p:cTn id="176" dur="415" tmFilter="0, 0; 0.125,0.2665; 0.25,0.4; 0.375,0.465; 0.5,0.5;  0.625,0.535; 0.75,0.6; 0.875,0.7335; 1,1">
                                          <p:stCondLst>
                                            <p:cond delay="415"/>
                                          </p:stCondLst>
                                        </p:cTn>
                                        <p:tgtEl>
                                          <p:spTgt spid="18"/>
                                        </p:tgtEl>
                                        <p:attrNameLst>
                                          <p:attrName>ppt_y</p:attrName>
                                        </p:attrNameLst>
                                      </p:cBhvr>
                                      <p:tavLst>
                                        <p:tav tm="0" fmla="#ppt_y-sin(pi*$)/9">
                                          <p:val>
                                            <p:fltVal val="0"/>
                                          </p:val>
                                        </p:tav>
                                        <p:tav tm="100000">
                                          <p:val>
                                            <p:fltVal val="1"/>
                                          </p:val>
                                        </p:tav>
                                      </p:tavLst>
                                    </p:anim>
                                    <p:anim calcmode="lin" valueType="num">
                                      <p:cBhvr>
                                        <p:cTn id="177" dur="207" tmFilter="0, 0; 0.125,0.2665; 0.25,0.4; 0.375,0.465; 0.5,0.5;  0.625,0.535; 0.75,0.6; 0.875,0.7335; 1,1">
                                          <p:stCondLst>
                                            <p:cond delay="828"/>
                                          </p:stCondLst>
                                        </p:cTn>
                                        <p:tgtEl>
                                          <p:spTgt spid="18"/>
                                        </p:tgtEl>
                                        <p:attrNameLst>
                                          <p:attrName>ppt_y</p:attrName>
                                        </p:attrNameLst>
                                      </p:cBhvr>
                                      <p:tavLst>
                                        <p:tav tm="0" fmla="#ppt_y-sin(pi*$)/27">
                                          <p:val>
                                            <p:fltVal val="0"/>
                                          </p:val>
                                        </p:tav>
                                        <p:tav tm="100000">
                                          <p:val>
                                            <p:fltVal val="1"/>
                                          </p:val>
                                        </p:tav>
                                      </p:tavLst>
                                    </p:anim>
                                    <p:anim calcmode="lin" valueType="num">
                                      <p:cBhvr>
                                        <p:cTn id="178" dur="103" tmFilter="0, 0; 0.125,0.2665; 0.25,0.4; 0.375,0.465; 0.5,0.5;  0.625,0.535; 0.75,0.6; 0.875,0.7335; 1,1">
                                          <p:stCondLst>
                                            <p:cond delay="1035"/>
                                          </p:stCondLst>
                                        </p:cTn>
                                        <p:tgtEl>
                                          <p:spTgt spid="18"/>
                                        </p:tgtEl>
                                        <p:attrNameLst>
                                          <p:attrName>ppt_y</p:attrName>
                                        </p:attrNameLst>
                                      </p:cBhvr>
                                      <p:tavLst>
                                        <p:tav tm="0" fmla="#ppt_y-sin(pi*$)/81">
                                          <p:val>
                                            <p:fltVal val="0"/>
                                          </p:val>
                                        </p:tav>
                                        <p:tav tm="100000">
                                          <p:val>
                                            <p:fltVal val="1"/>
                                          </p:val>
                                        </p:tav>
                                      </p:tavLst>
                                    </p:anim>
                                    <p:animScale>
                                      <p:cBhvr>
                                        <p:cTn id="179" dur="16">
                                          <p:stCondLst>
                                            <p:cond delay="406"/>
                                          </p:stCondLst>
                                        </p:cTn>
                                        <p:tgtEl>
                                          <p:spTgt spid="18"/>
                                        </p:tgtEl>
                                      </p:cBhvr>
                                      <p:to x="100000" y="60000"/>
                                    </p:animScale>
                                    <p:animScale>
                                      <p:cBhvr>
                                        <p:cTn id="180" dur="104" decel="50000">
                                          <p:stCondLst>
                                            <p:cond delay="423"/>
                                          </p:stCondLst>
                                        </p:cTn>
                                        <p:tgtEl>
                                          <p:spTgt spid="18"/>
                                        </p:tgtEl>
                                      </p:cBhvr>
                                      <p:to x="100000" y="100000"/>
                                    </p:animScale>
                                    <p:animScale>
                                      <p:cBhvr>
                                        <p:cTn id="181" dur="16">
                                          <p:stCondLst>
                                            <p:cond delay="820"/>
                                          </p:stCondLst>
                                        </p:cTn>
                                        <p:tgtEl>
                                          <p:spTgt spid="18"/>
                                        </p:tgtEl>
                                      </p:cBhvr>
                                      <p:to x="100000" y="80000"/>
                                    </p:animScale>
                                    <p:animScale>
                                      <p:cBhvr>
                                        <p:cTn id="182" dur="104" decel="50000">
                                          <p:stCondLst>
                                            <p:cond delay="836"/>
                                          </p:stCondLst>
                                        </p:cTn>
                                        <p:tgtEl>
                                          <p:spTgt spid="18"/>
                                        </p:tgtEl>
                                      </p:cBhvr>
                                      <p:to x="100000" y="100000"/>
                                    </p:animScale>
                                    <p:animScale>
                                      <p:cBhvr>
                                        <p:cTn id="183" dur="16">
                                          <p:stCondLst>
                                            <p:cond delay="1026"/>
                                          </p:stCondLst>
                                        </p:cTn>
                                        <p:tgtEl>
                                          <p:spTgt spid="18"/>
                                        </p:tgtEl>
                                      </p:cBhvr>
                                      <p:to x="100000" y="90000"/>
                                    </p:animScale>
                                    <p:animScale>
                                      <p:cBhvr>
                                        <p:cTn id="184" dur="104" decel="50000">
                                          <p:stCondLst>
                                            <p:cond delay="1042"/>
                                          </p:stCondLst>
                                        </p:cTn>
                                        <p:tgtEl>
                                          <p:spTgt spid="18"/>
                                        </p:tgtEl>
                                      </p:cBhvr>
                                      <p:to x="100000" y="100000"/>
                                    </p:animScale>
                                    <p:animScale>
                                      <p:cBhvr>
                                        <p:cTn id="185" dur="16">
                                          <p:stCondLst>
                                            <p:cond delay="1130"/>
                                          </p:stCondLst>
                                        </p:cTn>
                                        <p:tgtEl>
                                          <p:spTgt spid="18"/>
                                        </p:tgtEl>
                                      </p:cBhvr>
                                      <p:to x="100000" y="95000"/>
                                    </p:animScale>
                                    <p:animScale>
                                      <p:cBhvr>
                                        <p:cTn id="186" dur="104" decel="50000">
                                          <p:stCondLst>
                                            <p:cond delay="1146"/>
                                          </p:stCondLst>
                                        </p:cTn>
                                        <p:tgtEl>
                                          <p:spTgt spid="18"/>
                                        </p:tgtEl>
                                      </p:cBhvr>
                                      <p:to x="100000" y="100000"/>
                                    </p:animScale>
                                  </p:childTnLst>
                                </p:cTn>
                              </p:par>
                              <p:par>
                                <p:cTn id="187" presetID="26" presetClass="entr" presetSubtype="0" fill="hold" grpId="0" nodeType="withEffect">
                                  <p:stCondLst>
                                    <p:cond delay="0"/>
                                  </p:stCondLst>
                                  <p:childTnLst>
                                    <p:set>
                                      <p:cBhvr>
                                        <p:cTn id="188" dur="1" fill="hold">
                                          <p:stCondLst>
                                            <p:cond delay="0"/>
                                          </p:stCondLst>
                                        </p:cTn>
                                        <p:tgtEl>
                                          <p:spTgt spid="19"/>
                                        </p:tgtEl>
                                        <p:attrNameLst>
                                          <p:attrName>style.visibility</p:attrName>
                                        </p:attrNameLst>
                                      </p:cBhvr>
                                      <p:to>
                                        <p:strVal val="visible"/>
                                      </p:to>
                                    </p:set>
                                    <p:animEffect transition="in" filter="wipe(down)">
                                      <p:cBhvr>
                                        <p:cTn id="189" dur="362">
                                          <p:stCondLst>
                                            <p:cond delay="0"/>
                                          </p:stCondLst>
                                        </p:cTn>
                                        <p:tgtEl>
                                          <p:spTgt spid="19"/>
                                        </p:tgtEl>
                                      </p:cBhvr>
                                    </p:animEffect>
                                    <p:anim calcmode="lin" valueType="num">
                                      <p:cBhvr>
                                        <p:cTn id="190" dur="1139" tmFilter="0,0; 0.14,0.36; 0.43,0.73; 0.71,0.91; 1.0,1.0">
                                          <p:stCondLst>
                                            <p:cond delay="0"/>
                                          </p:stCondLst>
                                        </p:cTn>
                                        <p:tgtEl>
                                          <p:spTgt spid="19"/>
                                        </p:tgtEl>
                                        <p:attrNameLst>
                                          <p:attrName>ppt_x</p:attrName>
                                        </p:attrNameLst>
                                      </p:cBhvr>
                                      <p:tavLst>
                                        <p:tav tm="0">
                                          <p:val>
                                            <p:strVal val="#ppt_x-0.25"/>
                                          </p:val>
                                        </p:tav>
                                        <p:tav tm="100000">
                                          <p:val>
                                            <p:strVal val="#ppt_x"/>
                                          </p:val>
                                        </p:tav>
                                      </p:tavLst>
                                    </p:anim>
                                    <p:anim calcmode="lin" valueType="num">
                                      <p:cBhvr>
                                        <p:cTn id="191" dur="415" tmFilter="0.0,0.0; 0.25,0.07; 0.50,0.2; 0.75,0.467; 1.0,1.0">
                                          <p:stCondLst>
                                            <p:cond delay="0"/>
                                          </p:stCondLst>
                                        </p:cTn>
                                        <p:tgtEl>
                                          <p:spTgt spid="19"/>
                                        </p:tgtEl>
                                        <p:attrNameLst>
                                          <p:attrName>ppt_y</p:attrName>
                                        </p:attrNameLst>
                                      </p:cBhvr>
                                      <p:tavLst>
                                        <p:tav tm="0" fmla="#ppt_y-sin(pi*$)/3">
                                          <p:val>
                                            <p:fltVal val="0.5"/>
                                          </p:val>
                                        </p:tav>
                                        <p:tav tm="100000">
                                          <p:val>
                                            <p:fltVal val="1"/>
                                          </p:val>
                                        </p:tav>
                                      </p:tavLst>
                                    </p:anim>
                                    <p:anim calcmode="lin" valueType="num">
                                      <p:cBhvr>
                                        <p:cTn id="192" dur="415" tmFilter="0, 0; 0.125,0.2665; 0.25,0.4; 0.375,0.465; 0.5,0.5;  0.625,0.535; 0.75,0.6; 0.875,0.7335; 1,1">
                                          <p:stCondLst>
                                            <p:cond delay="415"/>
                                          </p:stCondLst>
                                        </p:cTn>
                                        <p:tgtEl>
                                          <p:spTgt spid="19"/>
                                        </p:tgtEl>
                                        <p:attrNameLst>
                                          <p:attrName>ppt_y</p:attrName>
                                        </p:attrNameLst>
                                      </p:cBhvr>
                                      <p:tavLst>
                                        <p:tav tm="0" fmla="#ppt_y-sin(pi*$)/9">
                                          <p:val>
                                            <p:fltVal val="0"/>
                                          </p:val>
                                        </p:tav>
                                        <p:tav tm="100000">
                                          <p:val>
                                            <p:fltVal val="1"/>
                                          </p:val>
                                        </p:tav>
                                      </p:tavLst>
                                    </p:anim>
                                    <p:anim calcmode="lin" valueType="num">
                                      <p:cBhvr>
                                        <p:cTn id="193" dur="207" tmFilter="0, 0; 0.125,0.2665; 0.25,0.4; 0.375,0.465; 0.5,0.5;  0.625,0.535; 0.75,0.6; 0.875,0.7335; 1,1">
                                          <p:stCondLst>
                                            <p:cond delay="828"/>
                                          </p:stCondLst>
                                        </p:cTn>
                                        <p:tgtEl>
                                          <p:spTgt spid="19"/>
                                        </p:tgtEl>
                                        <p:attrNameLst>
                                          <p:attrName>ppt_y</p:attrName>
                                        </p:attrNameLst>
                                      </p:cBhvr>
                                      <p:tavLst>
                                        <p:tav tm="0" fmla="#ppt_y-sin(pi*$)/27">
                                          <p:val>
                                            <p:fltVal val="0"/>
                                          </p:val>
                                        </p:tav>
                                        <p:tav tm="100000">
                                          <p:val>
                                            <p:fltVal val="1"/>
                                          </p:val>
                                        </p:tav>
                                      </p:tavLst>
                                    </p:anim>
                                    <p:anim calcmode="lin" valueType="num">
                                      <p:cBhvr>
                                        <p:cTn id="194" dur="103" tmFilter="0, 0; 0.125,0.2665; 0.25,0.4; 0.375,0.465; 0.5,0.5;  0.625,0.535; 0.75,0.6; 0.875,0.7335; 1,1">
                                          <p:stCondLst>
                                            <p:cond delay="1035"/>
                                          </p:stCondLst>
                                        </p:cTn>
                                        <p:tgtEl>
                                          <p:spTgt spid="19"/>
                                        </p:tgtEl>
                                        <p:attrNameLst>
                                          <p:attrName>ppt_y</p:attrName>
                                        </p:attrNameLst>
                                      </p:cBhvr>
                                      <p:tavLst>
                                        <p:tav tm="0" fmla="#ppt_y-sin(pi*$)/81">
                                          <p:val>
                                            <p:fltVal val="0"/>
                                          </p:val>
                                        </p:tav>
                                        <p:tav tm="100000">
                                          <p:val>
                                            <p:fltVal val="1"/>
                                          </p:val>
                                        </p:tav>
                                      </p:tavLst>
                                    </p:anim>
                                    <p:animScale>
                                      <p:cBhvr>
                                        <p:cTn id="195" dur="16">
                                          <p:stCondLst>
                                            <p:cond delay="406"/>
                                          </p:stCondLst>
                                        </p:cTn>
                                        <p:tgtEl>
                                          <p:spTgt spid="19"/>
                                        </p:tgtEl>
                                      </p:cBhvr>
                                      <p:to x="100000" y="60000"/>
                                    </p:animScale>
                                    <p:animScale>
                                      <p:cBhvr>
                                        <p:cTn id="196" dur="104" decel="50000">
                                          <p:stCondLst>
                                            <p:cond delay="423"/>
                                          </p:stCondLst>
                                        </p:cTn>
                                        <p:tgtEl>
                                          <p:spTgt spid="19"/>
                                        </p:tgtEl>
                                      </p:cBhvr>
                                      <p:to x="100000" y="100000"/>
                                    </p:animScale>
                                    <p:animScale>
                                      <p:cBhvr>
                                        <p:cTn id="197" dur="16">
                                          <p:stCondLst>
                                            <p:cond delay="820"/>
                                          </p:stCondLst>
                                        </p:cTn>
                                        <p:tgtEl>
                                          <p:spTgt spid="19"/>
                                        </p:tgtEl>
                                      </p:cBhvr>
                                      <p:to x="100000" y="80000"/>
                                    </p:animScale>
                                    <p:animScale>
                                      <p:cBhvr>
                                        <p:cTn id="198" dur="104" decel="50000">
                                          <p:stCondLst>
                                            <p:cond delay="836"/>
                                          </p:stCondLst>
                                        </p:cTn>
                                        <p:tgtEl>
                                          <p:spTgt spid="19"/>
                                        </p:tgtEl>
                                      </p:cBhvr>
                                      <p:to x="100000" y="100000"/>
                                    </p:animScale>
                                    <p:animScale>
                                      <p:cBhvr>
                                        <p:cTn id="199" dur="16">
                                          <p:stCondLst>
                                            <p:cond delay="1026"/>
                                          </p:stCondLst>
                                        </p:cTn>
                                        <p:tgtEl>
                                          <p:spTgt spid="19"/>
                                        </p:tgtEl>
                                      </p:cBhvr>
                                      <p:to x="100000" y="90000"/>
                                    </p:animScale>
                                    <p:animScale>
                                      <p:cBhvr>
                                        <p:cTn id="200" dur="104" decel="50000">
                                          <p:stCondLst>
                                            <p:cond delay="1042"/>
                                          </p:stCondLst>
                                        </p:cTn>
                                        <p:tgtEl>
                                          <p:spTgt spid="19"/>
                                        </p:tgtEl>
                                      </p:cBhvr>
                                      <p:to x="100000" y="100000"/>
                                    </p:animScale>
                                    <p:animScale>
                                      <p:cBhvr>
                                        <p:cTn id="201" dur="16">
                                          <p:stCondLst>
                                            <p:cond delay="1130"/>
                                          </p:stCondLst>
                                        </p:cTn>
                                        <p:tgtEl>
                                          <p:spTgt spid="19"/>
                                        </p:tgtEl>
                                      </p:cBhvr>
                                      <p:to x="100000" y="95000"/>
                                    </p:animScale>
                                    <p:animScale>
                                      <p:cBhvr>
                                        <p:cTn id="202" dur="104" decel="50000">
                                          <p:stCondLst>
                                            <p:cond delay="1146"/>
                                          </p:stCondLst>
                                        </p:cTn>
                                        <p:tgtEl>
                                          <p:spTgt spid="19"/>
                                        </p:tgtEl>
                                      </p:cBhvr>
                                      <p:to x="100000" y="100000"/>
                                    </p:animScale>
                                  </p:childTnLst>
                                </p:cTn>
                              </p:par>
                              <p:par>
                                <p:cTn id="203" presetID="26" presetClass="entr" presetSubtype="0" fill="hold" grpId="0" nodeType="withEffect">
                                  <p:stCondLst>
                                    <p:cond delay="0"/>
                                  </p:stCondLst>
                                  <p:childTnLst>
                                    <p:set>
                                      <p:cBhvr>
                                        <p:cTn id="204" dur="1" fill="hold">
                                          <p:stCondLst>
                                            <p:cond delay="0"/>
                                          </p:stCondLst>
                                        </p:cTn>
                                        <p:tgtEl>
                                          <p:spTgt spid="20"/>
                                        </p:tgtEl>
                                        <p:attrNameLst>
                                          <p:attrName>style.visibility</p:attrName>
                                        </p:attrNameLst>
                                      </p:cBhvr>
                                      <p:to>
                                        <p:strVal val="visible"/>
                                      </p:to>
                                    </p:set>
                                    <p:animEffect transition="in" filter="wipe(down)">
                                      <p:cBhvr>
                                        <p:cTn id="205" dur="362">
                                          <p:stCondLst>
                                            <p:cond delay="0"/>
                                          </p:stCondLst>
                                        </p:cTn>
                                        <p:tgtEl>
                                          <p:spTgt spid="20"/>
                                        </p:tgtEl>
                                      </p:cBhvr>
                                    </p:animEffect>
                                    <p:anim calcmode="lin" valueType="num">
                                      <p:cBhvr>
                                        <p:cTn id="206" dur="1139" tmFilter="0,0; 0.14,0.36; 0.43,0.73; 0.71,0.91; 1.0,1.0">
                                          <p:stCondLst>
                                            <p:cond delay="0"/>
                                          </p:stCondLst>
                                        </p:cTn>
                                        <p:tgtEl>
                                          <p:spTgt spid="20"/>
                                        </p:tgtEl>
                                        <p:attrNameLst>
                                          <p:attrName>ppt_x</p:attrName>
                                        </p:attrNameLst>
                                      </p:cBhvr>
                                      <p:tavLst>
                                        <p:tav tm="0">
                                          <p:val>
                                            <p:strVal val="#ppt_x-0.25"/>
                                          </p:val>
                                        </p:tav>
                                        <p:tav tm="100000">
                                          <p:val>
                                            <p:strVal val="#ppt_x"/>
                                          </p:val>
                                        </p:tav>
                                      </p:tavLst>
                                    </p:anim>
                                    <p:anim calcmode="lin" valueType="num">
                                      <p:cBhvr>
                                        <p:cTn id="207" dur="415" tmFilter="0.0,0.0; 0.25,0.07; 0.50,0.2; 0.75,0.467; 1.0,1.0">
                                          <p:stCondLst>
                                            <p:cond delay="0"/>
                                          </p:stCondLst>
                                        </p:cTn>
                                        <p:tgtEl>
                                          <p:spTgt spid="20"/>
                                        </p:tgtEl>
                                        <p:attrNameLst>
                                          <p:attrName>ppt_y</p:attrName>
                                        </p:attrNameLst>
                                      </p:cBhvr>
                                      <p:tavLst>
                                        <p:tav tm="0" fmla="#ppt_y-sin(pi*$)/3">
                                          <p:val>
                                            <p:fltVal val="0.5"/>
                                          </p:val>
                                        </p:tav>
                                        <p:tav tm="100000">
                                          <p:val>
                                            <p:fltVal val="1"/>
                                          </p:val>
                                        </p:tav>
                                      </p:tavLst>
                                    </p:anim>
                                    <p:anim calcmode="lin" valueType="num">
                                      <p:cBhvr>
                                        <p:cTn id="208" dur="415" tmFilter="0, 0; 0.125,0.2665; 0.25,0.4; 0.375,0.465; 0.5,0.5;  0.625,0.535; 0.75,0.6; 0.875,0.7335; 1,1">
                                          <p:stCondLst>
                                            <p:cond delay="415"/>
                                          </p:stCondLst>
                                        </p:cTn>
                                        <p:tgtEl>
                                          <p:spTgt spid="20"/>
                                        </p:tgtEl>
                                        <p:attrNameLst>
                                          <p:attrName>ppt_y</p:attrName>
                                        </p:attrNameLst>
                                      </p:cBhvr>
                                      <p:tavLst>
                                        <p:tav tm="0" fmla="#ppt_y-sin(pi*$)/9">
                                          <p:val>
                                            <p:fltVal val="0"/>
                                          </p:val>
                                        </p:tav>
                                        <p:tav tm="100000">
                                          <p:val>
                                            <p:fltVal val="1"/>
                                          </p:val>
                                        </p:tav>
                                      </p:tavLst>
                                    </p:anim>
                                    <p:anim calcmode="lin" valueType="num">
                                      <p:cBhvr>
                                        <p:cTn id="209" dur="207" tmFilter="0, 0; 0.125,0.2665; 0.25,0.4; 0.375,0.465; 0.5,0.5;  0.625,0.535; 0.75,0.6; 0.875,0.7335; 1,1">
                                          <p:stCondLst>
                                            <p:cond delay="828"/>
                                          </p:stCondLst>
                                        </p:cTn>
                                        <p:tgtEl>
                                          <p:spTgt spid="20"/>
                                        </p:tgtEl>
                                        <p:attrNameLst>
                                          <p:attrName>ppt_y</p:attrName>
                                        </p:attrNameLst>
                                      </p:cBhvr>
                                      <p:tavLst>
                                        <p:tav tm="0" fmla="#ppt_y-sin(pi*$)/27">
                                          <p:val>
                                            <p:fltVal val="0"/>
                                          </p:val>
                                        </p:tav>
                                        <p:tav tm="100000">
                                          <p:val>
                                            <p:fltVal val="1"/>
                                          </p:val>
                                        </p:tav>
                                      </p:tavLst>
                                    </p:anim>
                                    <p:anim calcmode="lin" valueType="num">
                                      <p:cBhvr>
                                        <p:cTn id="210" dur="103" tmFilter="0, 0; 0.125,0.2665; 0.25,0.4; 0.375,0.465; 0.5,0.5;  0.625,0.535; 0.75,0.6; 0.875,0.7335; 1,1">
                                          <p:stCondLst>
                                            <p:cond delay="1035"/>
                                          </p:stCondLst>
                                        </p:cTn>
                                        <p:tgtEl>
                                          <p:spTgt spid="20"/>
                                        </p:tgtEl>
                                        <p:attrNameLst>
                                          <p:attrName>ppt_y</p:attrName>
                                        </p:attrNameLst>
                                      </p:cBhvr>
                                      <p:tavLst>
                                        <p:tav tm="0" fmla="#ppt_y-sin(pi*$)/81">
                                          <p:val>
                                            <p:fltVal val="0"/>
                                          </p:val>
                                        </p:tav>
                                        <p:tav tm="100000">
                                          <p:val>
                                            <p:fltVal val="1"/>
                                          </p:val>
                                        </p:tav>
                                      </p:tavLst>
                                    </p:anim>
                                    <p:animScale>
                                      <p:cBhvr>
                                        <p:cTn id="211" dur="16">
                                          <p:stCondLst>
                                            <p:cond delay="406"/>
                                          </p:stCondLst>
                                        </p:cTn>
                                        <p:tgtEl>
                                          <p:spTgt spid="20"/>
                                        </p:tgtEl>
                                      </p:cBhvr>
                                      <p:to x="100000" y="60000"/>
                                    </p:animScale>
                                    <p:animScale>
                                      <p:cBhvr>
                                        <p:cTn id="212" dur="104" decel="50000">
                                          <p:stCondLst>
                                            <p:cond delay="423"/>
                                          </p:stCondLst>
                                        </p:cTn>
                                        <p:tgtEl>
                                          <p:spTgt spid="20"/>
                                        </p:tgtEl>
                                      </p:cBhvr>
                                      <p:to x="100000" y="100000"/>
                                    </p:animScale>
                                    <p:animScale>
                                      <p:cBhvr>
                                        <p:cTn id="213" dur="16">
                                          <p:stCondLst>
                                            <p:cond delay="820"/>
                                          </p:stCondLst>
                                        </p:cTn>
                                        <p:tgtEl>
                                          <p:spTgt spid="20"/>
                                        </p:tgtEl>
                                      </p:cBhvr>
                                      <p:to x="100000" y="80000"/>
                                    </p:animScale>
                                    <p:animScale>
                                      <p:cBhvr>
                                        <p:cTn id="214" dur="104" decel="50000">
                                          <p:stCondLst>
                                            <p:cond delay="836"/>
                                          </p:stCondLst>
                                        </p:cTn>
                                        <p:tgtEl>
                                          <p:spTgt spid="20"/>
                                        </p:tgtEl>
                                      </p:cBhvr>
                                      <p:to x="100000" y="100000"/>
                                    </p:animScale>
                                    <p:animScale>
                                      <p:cBhvr>
                                        <p:cTn id="215" dur="16">
                                          <p:stCondLst>
                                            <p:cond delay="1026"/>
                                          </p:stCondLst>
                                        </p:cTn>
                                        <p:tgtEl>
                                          <p:spTgt spid="20"/>
                                        </p:tgtEl>
                                      </p:cBhvr>
                                      <p:to x="100000" y="90000"/>
                                    </p:animScale>
                                    <p:animScale>
                                      <p:cBhvr>
                                        <p:cTn id="216" dur="104" decel="50000">
                                          <p:stCondLst>
                                            <p:cond delay="1042"/>
                                          </p:stCondLst>
                                        </p:cTn>
                                        <p:tgtEl>
                                          <p:spTgt spid="20"/>
                                        </p:tgtEl>
                                      </p:cBhvr>
                                      <p:to x="100000" y="100000"/>
                                    </p:animScale>
                                    <p:animScale>
                                      <p:cBhvr>
                                        <p:cTn id="217" dur="16">
                                          <p:stCondLst>
                                            <p:cond delay="1130"/>
                                          </p:stCondLst>
                                        </p:cTn>
                                        <p:tgtEl>
                                          <p:spTgt spid="20"/>
                                        </p:tgtEl>
                                      </p:cBhvr>
                                      <p:to x="100000" y="95000"/>
                                    </p:animScale>
                                    <p:animScale>
                                      <p:cBhvr>
                                        <p:cTn id="218" dur="104" decel="50000">
                                          <p:stCondLst>
                                            <p:cond delay="1146"/>
                                          </p:stCondLst>
                                        </p:cTn>
                                        <p:tgtEl>
                                          <p:spTgt spid="20"/>
                                        </p:tgtEl>
                                      </p:cBhvr>
                                      <p:to x="100000" y="100000"/>
                                    </p:animScale>
                                  </p:childTnLst>
                                </p:cTn>
                              </p:par>
                            </p:childTnLst>
                          </p:cTn>
                        </p:par>
                        <p:par>
                          <p:cTn id="219" fill="hold">
                            <p:stCondLst>
                              <p:cond delay="10500"/>
                            </p:stCondLst>
                            <p:childTnLst>
                              <p:par>
                                <p:cTn id="220" presetID="42" presetClass="entr" presetSubtype="0" fill="hold" grpId="0" nodeType="afterEffect">
                                  <p:stCondLst>
                                    <p:cond delay="0"/>
                                  </p:stCondLst>
                                  <p:childTnLst>
                                    <p:set>
                                      <p:cBhvr>
                                        <p:cTn id="221" dur="1" fill="hold">
                                          <p:stCondLst>
                                            <p:cond delay="0"/>
                                          </p:stCondLst>
                                        </p:cTn>
                                        <p:tgtEl>
                                          <p:spTgt spid="21"/>
                                        </p:tgtEl>
                                        <p:attrNameLst>
                                          <p:attrName>style.visibility</p:attrName>
                                        </p:attrNameLst>
                                      </p:cBhvr>
                                      <p:to>
                                        <p:strVal val="visible"/>
                                      </p:to>
                                    </p:set>
                                    <p:animEffect transition="in" filter="fade">
                                      <p:cBhvr>
                                        <p:cTn id="222" dur="1000"/>
                                        <p:tgtEl>
                                          <p:spTgt spid="21"/>
                                        </p:tgtEl>
                                      </p:cBhvr>
                                    </p:animEffect>
                                    <p:anim calcmode="lin" valueType="num">
                                      <p:cBhvr>
                                        <p:cTn id="223" dur="1000" fill="hold"/>
                                        <p:tgtEl>
                                          <p:spTgt spid="21"/>
                                        </p:tgtEl>
                                        <p:attrNameLst>
                                          <p:attrName>ppt_x</p:attrName>
                                        </p:attrNameLst>
                                      </p:cBhvr>
                                      <p:tavLst>
                                        <p:tav tm="0">
                                          <p:val>
                                            <p:strVal val="#ppt_x"/>
                                          </p:val>
                                        </p:tav>
                                        <p:tav tm="100000">
                                          <p:val>
                                            <p:strVal val="#ppt_x"/>
                                          </p:val>
                                        </p:tav>
                                      </p:tavLst>
                                    </p:anim>
                                    <p:anim calcmode="lin" valueType="num">
                                      <p:cBhvr>
                                        <p:cTn id="224" dur="1000" fill="hold"/>
                                        <p:tgtEl>
                                          <p:spTgt spid="21"/>
                                        </p:tgtEl>
                                        <p:attrNameLst>
                                          <p:attrName>ppt_y</p:attrName>
                                        </p:attrNameLst>
                                      </p:cBhvr>
                                      <p:tavLst>
                                        <p:tav tm="0">
                                          <p:val>
                                            <p:strVal val="#ppt_y+.1"/>
                                          </p:val>
                                        </p:tav>
                                        <p:tav tm="100000">
                                          <p:val>
                                            <p:strVal val="#ppt_y"/>
                                          </p:val>
                                        </p:tav>
                                      </p:tavLst>
                                    </p:anim>
                                  </p:childTnLst>
                                </p:cTn>
                              </p:par>
                            </p:childTnLst>
                          </p:cTn>
                        </p:par>
                        <p:par>
                          <p:cTn id="225" fill="hold">
                            <p:stCondLst>
                              <p:cond delay="11500"/>
                            </p:stCondLst>
                            <p:childTnLst>
                              <p:par>
                                <p:cTn id="226" presetID="42" presetClass="entr" presetSubtype="0" fill="hold" grpId="0" nodeType="afterEffect">
                                  <p:stCondLst>
                                    <p:cond delay="0"/>
                                  </p:stCondLst>
                                  <p:childTnLst>
                                    <p:set>
                                      <p:cBhvr>
                                        <p:cTn id="227" dur="1" fill="hold">
                                          <p:stCondLst>
                                            <p:cond delay="0"/>
                                          </p:stCondLst>
                                        </p:cTn>
                                        <p:tgtEl>
                                          <p:spTgt spid="23"/>
                                        </p:tgtEl>
                                        <p:attrNameLst>
                                          <p:attrName>style.visibility</p:attrName>
                                        </p:attrNameLst>
                                      </p:cBhvr>
                                      <p:to>
                                        <p:strVal val="visible"/>
                                      </p:to>
                                    </p:set>
                                    <p:animEffect transition="in" filter="fade">
                                      <p:cBhvr>
                                        <p:cTn id="228" dur="1000"/>
                                        <p:tgtEl>
                                          <p:spTgt spid="23"/>
                                        </p:tgtEl>
                                      </p:cBhvr>
                                    </p:animEffect>
                                    <p:anim calcmode="lin" valueType="num">
                                      <p:cBhvr>
                                        <p:cTn id="229" dur="1000" fill="hold"/>
                                        <p:tgtEl>
                                          <p:spTgt spid="23"/>
                                        </p:tgtEl>
                                        <p:attrNameLst>
                                          <p:attrName>ppt_x</p:attrName>
                                        </p:attrNameLst>
                                      </p:cBhvr>
                                      <p:tavLst>
                                        <p:tav tm="0">
                                          <p:val>
                                            <p:strVal val="#ppt_x"/>
                                          </p:val>
                                        </p:tav>
                                        <p:tav tm="100000">
                                          <p:val>
                                            <p:strVal val="#ppt_x"/>
                                          </p:val>
                                        </p:tav>
                                      </p:tavLst>
                                    </p:anim>
                                    <p:anim calcmode="lin" valueType="num">
                                      <p:cBhvr>
                                        <p:cTn id="230" dur="1000" fill="hold"/>
                                        <p:tgtEl>
                                          <p:spTgt spid="23"/>
                                        </p:tgtEl>
                                        <p:attrNameLst>
                                          <p:attrName>ppt_y</p:attrName>
                                        </p:attrNameLst>
                                      </p:cBhvr>
                                      <p:tavLst>
                                        <p:tav tm="0">
                                          <p:val>
                                            <p:strVal val="#ppt_y+.1"/>
                                          </p:val>
                                        </p:tav>
                                        <p:tav tm="100000">
                                          <p:val>
                                            <p:strVal val="#ppt_y"/>
                                          </p:val>
                                        </p:tav>
                                      </p:tavLst>
                                    </p:anim>
                                  </p:childTnLst>
                                </p:cTn>
                              </p:par>
                            </p:childTnLst>
                          </p:cTn>
                        </p:par>
                        <p:par>
                          <p:cTn id="231" fill="hold">
                            <p:stCondLst>
                              <p:cond delay="12500"/>
                            </p:stCondLst>
                            <p:childTnLst>
                              <p:par>
                                <p:cTn id="232" presetID="42" presetClass="entr" presetSubtype="0" fill="hold" grpId="0" nodeType="afterEffect">
                                  <p:stCondLst>
                                    <p:cond delay="0"/>
                                  </p:stCondLst>
                                  <p:childTnLst>
                                    <p:set>
                                      <p:cBhvr>
                                        <p:cTn id="233" dur="1" fill="hold">
                                          <p:stCondLst>
                                            <p:cond delay="0"/>
                                          </p:stCondLst>
                                        </p:cTn>
                                        <p:tgtEl>
                                          <p:spTgt spid="22"/>
                                        </p:tgtEl>
                                        <p:attrNameLst>
                                          <p:attrName>style.visibility</p:attrName>
                                        </p:attrNameLst>
                                      </p:cBhvr>
                                      <p:to>
                                        <p:strVal val="visible"/>
                                      </p:to>
                                    </p:set>
                                    <p:animEffect transition="in" filter="fade">
                                      <p:cBhvr>
                                        <p:cTn id="234" dur="1000"/>
                                        <p:tgtEl>
                                          <p:spTgt spid="22"/>
                                        </p:tgtEl>
                                      </p:cBhvr>
                                    </p:animEffect>
                                    <p:anim calcmode="lin" valueType="num">
                                      <p:cBhvr>
                                        <p:cTn id="235" dur="1000" fill="hold"/>
                                        <p:tgtEl>
                                          <p:spTgt spid="22"/>
                                        </p:tgtEl>
                                        <p:attrNameLst>
                                          <p:attrName>ppt_x</p:attrName>
                                        </p:attrNameLst>
                                      </p:cBhvr>
                                      <p:tavLst>
                                        <p:tav tm="0">
                                          <p:val>
                                            <p:strVal val="#ppt_x"/>
                                          </p:val>
                                        </p:tav>
                                        <p:tav tm="100000">
                                          <p:val>
                                            <p:strVal val="#ppt_x"/>
                                          </p:val>
                                        </p:tav>
                                      </p:tavLst>
                                    </p:anim>
                                    <p:anim calcmode="lin" valueType="num">
                                      <p:cBhvr>
                                        <p:cTn id="236" dur="1000" fill="hold"/>
                                        <p:tgtEl>
                                          <p:spTgt spid="22"/>
                                        </p:tgtEl>
                                        <p:attrNameLst>
                                          <p:attrName>ppt_y</p:attrName>
                                        </p:attrNameLst>
                                      </p:cBhvr>
                                      <p:tavLst>
                                        <p:tav tm="0">
                                          <p:val>
                                            <p:strVal val="#ppt_y+.1"/>
                                          </p:val>
                                        </p:tav>
                                        <p:tav tm="100000">
                                          <p:val>
                                            <p:strVal val="#ppt_y"/>
                                          </p:val>
                                        </p:tav>
                                      </p:tavLst>
                                    </p:anim>
                                  </p:childTnLst>
                                </p:cTn>
                              </p:par>
                            </p:childTnLst>
                          </p:cTn>
                        </p:par>
                        <p:par>
                          <p:cTn id="237" fill="hold">
                            <p:stCondLst>
                              <p:cond delay="13500"/>
                            </p:stCondLst>
                            <p:childTnLst>
                              <p:par>
                                <p:cTn id="238" presetID="26" presetClass="entr" presetSubtype="0" fill="hold" grpId="0" nodeType="afterEffect">
                                  <p:stCondLst>
                                    <p:cond delay="0"/>
                                  </p:stCondLst>
                                  <p:childTnLst>
                                    <p:set>
                                      <p:cBhvr>
                                        <p:cTn id="239" dur="1" fill="hold">
                                          <p:stCondLst>
                                            <p:cond delay="0"/>
                                          </p:stCondLst>
                                        </p:cTn>
                                        <p:tgtEl>
                                          <p:spTgt spid="40"/>
                                        </p:tgtEl>
                                        <p:attrNameLst>
                                          <p:attrName>style.visibility</p:attrName>
                                        </p:attrNameLst>
                                      </p:cBhvr>
                                      <p:to>
                                        <p:strVal val="visible"/>
                                      </p:to>
                                    </p:set>
                                    <p:animEffect transition="in" filter="wipe(down)">
                                      <p:cBhvr>
                                        <p:cTn id="240" dur="362">
                                          <p:stCondLst>
                                            <p:cond delay="0"/>
                                          </p:stCondLst>
                                        </p:cTn>
                                        <p:tgtEl>
                                          <p:spTgt spid="40"/>
                                        </p:tgtEl>
                                      </p:cBhvr>
                                    </p:animEffect>
                                    <p:anim calcmode="lin" valueType="num">
                                      <p:cBhvr>
                                        <p:cTn id="241" dur="1139" tmFilter="0,0; 0.14,0.36; 0.43,0.73; 0.71,0.91; 1.0,1.0">
                                          <p:stCondLst>
                                            <p:cond delay="0"/>
                                          </p:stCondLst>
                                        </p:cTn>
                                        <p:tgtEl>
                                          <p:spTgt spid="40"/>
                                        </p:tgtEl>
                                        <p:attrNameLst>
                                          <p:attrName>ppt_x</p:attrName>
                                        </p:attrNameLst>
                                      </p:cBhvr>
                                      <p:tavLst>
                                        <p:tav tm="0">
                                          <p:val>
                                            <p:strVal val="#ppt_x-0.25"/>
                                          </p:val>
                                        </p:tav>
                                        <p:tav tm="100000">
                                          <p:val>
                                            <p:strVal val="#ppt_x"/>
                                          </p:val>
                                        </p:tav>
                                      </p:tavLst>
                                    </p:anim>
                                    <p:anim calcmode="lin" valueType="num">
                                      <p:cBhvr>
                                        <p:cTn id="242" dur="415" tmFilter="0.0,0.0; 0.25,0.07; 0.50,0.2; 0.75,0.467; 1.0,1.0">
                                          <p:stCondLst>
                                            <p:cond delay="0"/>
                                          </p:stCondLst>
                                        </p:cTn>
                                        <p:tgtEl>
                                          <p:spTgt spid="40"/>
                                        </p:tgtEl>
                                        <p:attrNameLst>
                                          <p:attrName>ppt_y</p:attrName>
                                        </p:attrNameLst>
                                      </p:cBhvr>
                                      <p:tavLst>
                                        <p:tav tm="0" fmla="#ppt_y-sin(pi*$)/3">
                                          <p:val>
                                            <p:fltVal val="0.5"/>
                                          </p:val>
                                        </p:tav>
                                        <p:tav tm="100000">
                                          <p:val>
                                            <p:fltVal val="1"/>
                                          </p:val>
                                        </p:tav>
                                      </p:tavLst>
                                    </p:anim>
                                    <p:anim calcmode="lin" valueType="num">
                                      <p:cBhvr>
                                        <p:cTn id="243" dur="415" tmFilter="0, 0; 0.125,0.2665; 0.25,0.4; 0.375,0.465; 0.5,0.5;  0.625,0.535; 0.75,0.6; 0.875,0.7335; 1,1">
                                          <p:stCondLst>
                                            <p:cond delay="415"/>
                                          </p:stCondLst>
                                        </p:cTn>
                                        <p:tgtEl>
                                          <p:spTgt spid="40"/>
                                        </p:tgtEl>
                                        <p:attrNameLst>
                                          <p:attrName>ppt_y</p:attrName>
                                        </p:attrNameLst>
                                      </p:cBhvr>
                                      <p:tavLst>
                                        <p:tav tm="0" fmla="#ppt_y-sin(pi*$)/9">
                                          <p:val>
                                            <p:fltVal val="0"/>
                                          </p:val>
                                        </p:tav>
                                        <p:tav tm="100000">
                                          <p:val>
                                            <p:fltVal val="1"/>
                                          </p:val>
                                        </p:tav>
                                      </p:tavLst>
                                    </p:anim>
                                    <p:anim calcmode="lin" valueType="num">
                                      <p:cBhvr>
                                        <p:cTn id="244" dur="207" tmFilter="0, 0; 0.125,0.2665; 0.25,0.4; 0.375,0.465; 0.5,0.5;  0.625,0.535; 0.75,0.6; 0.875,0.7335; 1,1">
                                          <p:stCondLst>
                                            <p:cond delay="828"/>
                                          </p:stCondLst>
                                        </p:cTn>
                                        <p:tgtEl>
                                          <p:spTgt spid="40"/>
                                        </p:tgtEl>
                                        <p:attrNameLst>
                                          <p:attrName>ppt_y</p:attrName>
                                        </p:attrNameLst>
                                      </p:cBhvr>
                                      <p:tavLst>
                                        <p:tav tm="0" fmla="#ppt_y-sin(pi*$)/27">
                                          <p:val>
                                            <p:fltVal val="0"/>
                                          </p:val>
                                        </p:tav>
                                        <p:tav tm="100000">
                                          <p:val>
                                            <p:fltVal val="1"/>
                                          </p:val>
                                        </p:tav>
                                      </p:tavLst>
                                    </p:anim>
                                    <p:anim calcmode="lin" valueType="num">
                                      <p:cBhvr>
                                        <p:cTn id="245" dur="103" tmFilter="0, 0; 0.125,0.2665; 0.25,0.4; 0.375,0.465; 0.5,0.5;  0.625,0.535; 0.75,0.6; 0.875,0.7335; 1,1">
                                          <p:stCondLst>
                                            <p:cond delay="1035"/>
                                          </p:stCondLst>
                                        </p:cTn>
                                        <p:tgtEl>
                                          <p:spTgt spid="40"/>
                                        </p:tgtEl>
                                        <p:attrNameLst>
                                          <p:attrName>ppt_y</p:attrName>
                                        </p:attrNameLst>
                                      </p:cBhvr>
                                      <p:tavLst>
                                        <p:tav tm="0" fmla="#ppt_y-sin(pi*$)/81">
                                          <p:val>
                                            <p:fltVal val="0"/>
                                          </p:val>
                                        </p:tav>
                                        <p:tav tm="100000">
                                          <p:val>
                                            <p:fltVal val="1"/>
                                          </p:val>
                                        </p:tav>
                                      </p:tavLst>
                                    </p:anim>
                                    <p:animScale>
                                      <p:cBhvr>
                                        <p:cTn id="246" dur="16">
                                          <p:stCondLst>
                                            <p:cond delay="406"/>
                                          </p:stCondLst>
                                        </p:cTn>
                                        <p:tgtEl>
                                          <p:spTgt spid="40"/>
                                        </p:tgtEl>
                                      </p:cBhvr>
                                      <p:to x="100000" y="60000"/>
                                    </p:animScale>
                                    <p:animScale>
                                      <p:cBhvr>
                                        <p:cTn id="247" dur="104" decel="50000">
                                          <p:stCondLst>
                                            <p:cond delay="423"/>
                                          </p:stCondLst>
                                        </p:cTn>
                                        <p:tgtEl>
                                          <p:spTgt spid="40"/>
                                        </p:tgtEl>
                                      </p:cBhvr>
                                      <p:to x="100000" y="100000"/>
                                    </p:animScale>
                                    <p:animScale>
                                      <p:cBhvr>
                                        <p:cTn id="248" dur="16">
                                          <p:stCondLst>
                                            <p:cond delay="820"/>
                                          </p:stCondLst>
                                        </p:cTn>
                                        <p:tgtEl>
                                          <p:spTgt spid="40"/>
                                        </p:tgtEl>
                                      </p:cBhvr>
                                      <p:to x="100000" y="80000"/>
                                    </p:animScale>
                                    <p:animScale>
                                      <p:cBhvr>
                                        <p:cTn id="249" dur="104" decel="50000">
                                          <p:stCondLst>
                                            <p:cond delay="836"/>
                                          </p:stCondLst>
                                        </p:cTn>
                                        <p:tgtEl>
                                          <p:spTgt spid="40"/>
                                        </p:tgtEl>
                                      </p:cBhvr>
                                      <p:to x="100000" y="100000"/>
                                    </p:animScale>
                                    <p:animScale>
                                      <p:cBhvr>
                                        <p:cTn id="250" dur="16">
                                          <p:stCondLst>
                                            <p:cond delay="1026"/>
                                          </p:stCondLst>
                                        </p:cTn>
                                        <p:tgtEl>
                                          <p:spTgt spid="40"/>
                                        </p:tgtEl>
                                      </p:cBhvr>
                                      <p:to x="100000" y="90000"/>
                                    </p:animScale>
                                    <p:animScale>
                                      <p:cBhvr>
                                        <p:cTn id="251" dur="104" decel="50000">
                                          <p:stCondLst>
                                            <p:cond delay="1042"/>
                                          </p:stCondLst>
                                        </p:cTn>
                                        <p:tgtEl>
                                          <p:spTgt spid="40"/>
                                        </p:tgtEl>
                                      </p:cBhvr>
                                      <p:to x="100000" y="100000"/>
                                    </p:animScale>
                                    <p:animScale>
                                      <p:cBhvr>
                                        <p:cTn id="252" dur="16">
                                          <p:stCondLst>
                                            <p:cond delay="1130"/>
                                          </p:stCondLst>
                                        </p:cTn>
                                        <p:tgtEl>
                                          <p:spTgt spid="40"/>
                                        </p:tgtEl>
                                      </p:cBhvr>
                                      <p:to x="100000" y="95000"/>
                                    </p:animScale>
                                    <p:animScale>
                                      <p:cBhvr>
                                        <p:cTn id="253" dur="104" decel="50000">
                                          <p:stCondLst>
                                            <p:cond delay="1146"/>
                                          </p:stCondLst>
                                        </p:cTn>
                                        <p:tgtEl>
                                          <p:spTgt spid="40"/>
                                        </p:tgtEl>
                                      </p:cBhvr>
                                      <p:to x="100000" y="100000"/>
                                    </p:animScale>
                                  </p:childTnLst>
                                </p:cTn>
                              </p:par>
                              <p:par>
                                <p:cTn id="254" presetID="26" presetClass="entr" presetSubtype="0" fill="hold" grpId="0" nodeType="withEffect">
                                  <p:stCondLst>
                                    <p:cond delay="0"/>
                                  </p:stCondLst>
                                  <p:childTnLst>
                                    <p:set>
                                      <p:cBhvr>
                                        <p:cTn id="255" dur="1" fill="hold">
                                          <p:stCondLst>
                                            <p:cond delay="0"/>
                                          </p:stCondLst>
                                        </p:cTn>
                                        <p:tgtEl>
                                          <p:spTgt spid="41"/>
                                        </p:tgtEl>
                                        <p:attrNameLst>
                                          <p:attrName>style.visibility</p:attrName>
                                        </p:attrNameLst>
                                      </p:cBhvr>
                                      <p:to>
                                        <p:strVal val="visible"/>
                                      </p:to>
                                    </p:set>
                                    <p:animEffect transition="in" filter="wipe(down)">
                                      <p:cBhvr>
                                        <p:cTn id="256" dur="362">
                                          <p:stCondLst>
                                            <p:cond delay="0"/>
                                          </p:stCondLst>
                                        </p:cTn>
                                        <p:tgtEl>
                                          <p:spTgt spid="41"/>
                                        </p:tgtEl>
                                      </p:cBhvr>
                                    </p:animEffect>
                                    <p:anim calcmode="lin" valueType="num">
                                      <p:cBhvr>
                                        <p:cTn id="257" dur="1139" tmFilter="0,0; 0.14,0.36; 0.43,0.73; 0.71,0.91; 1.0,1.0">
                                          <p:stCondLst>
                                            <p:cond delay="0"/>
                                          </p:stCondLst>
                                        </p:cTn>
                                        <p:tgtEl>
                                          <p:spTgt spid="41"/>
                                        </p:tgtEl>
                                        <p:attrNameLst>
                                          <p:attrName>ppt_x</p:attrName>
                                        </p:attrNameLst>
                                      </p:cBhvr>
                                      <p:tavLst>
                                        <p:tav tm="0">
                                          <p:val>
                                            <p:strVal val="#ppt_x-0.25"/>
                                          </p:val>
                                        </p:tav>
                                        <p:tav tm="100000">
                                          <p:val>
                                            <p:strVal val="#ppt_x"/>
                                          </p:val>
                                        </p:tav>
                                      </p:tavLst>
                                    </p:anim>
                                    <p:anim calcmode="lin" valueType="num">
                                      <p:cBhvr>
                                        <p:cTn id="258" dur="415" tmFilter="0.0,0.0; 0.25,0.07; 0.50,0.2; 0.75,0.467; 1.0,1.0">
                                          <p:stCondLst>
                                            <p:cond delay="0"/>
                                          </p:stCondLst>
                                        </p:cTn>
                                        <p:tgtEl>
                                          <p:spTgt spid="41"/>
                                        </p:tgtEl>
                                        <p:attrNameLst>
                                          <p:attrName>ppt_y</p:attrName>
                                        </p:attrNameLst>
                                      </p:cBhvr>
                                      <p:tavLst>
                                        <p:tav tm="0" fmla="#ppt_y-sin(pi*$)/3">
                                          <p:val>
                                            <p:fltVal val="0.5"/>
                                          </p:val>
                                        </p:tav>
                                        <p:tav tm="100000">
                                          <p:val>
                                            <p:fltVal val="1"/>
                                          </p:val>
                                        </p:tav>
                                      </p:tavLst>
                                    </p:anim>
                                    <p:anim calcmode="lin" valueType="num">
                                      <p:cBhvr>
                                        <p:cTn id="259" dur="415" tmFilter="0, 0; 0.125,0.2665; 0.25,0.4; 0.375,0.465; 0.5,0.5;  0.625,0.535; 0.75,0.6; 0.875,0.7335; 1,1">
                                          <p:stCondLst>
                                            <p:cond delay="415"/>
                                          </p:stCondLst>
                                        </p:cTn>
                                        <p:tgtEl>
                                          <p:spTgt spid="41"/>
                                        </p:tgtEl>
                                        <p:attrNameLst>
                                          <p:attrName>ppt_y</p:attrName>
                                        </p:attrNameLst>
                                      </p:cBhvr>
                                      <p:tavLst>
                                        <p:tav tm="0" fmla="#ppt_y-sin(pi*$)/9">
                                          <p:val>
                                            <p:fltVal val="0"/>
                                          </p:val>
                                        </p:tav>
                                        <p:tav tm="100000">
                                          <p:val>
                                            <p:fltVal val="1"/>
                                          </p:val>
                                        </p:tav>
                                      </p:tavLst>
                                    </p:anim>
                                    <p:anim calcmode="lin" valueType="num">
                                      <p:cBhvr>
                                        <p:cTn id="260" dur="207" tmFilter="0, 0; 0.125,0.2665; 0.25,0.4; 0.375,0.465; 0.5,0.5;  0.625,0.535; 0.75,0.6; 0.875,0.7335; 1,1">
                                          <p:stCondLst>
                                            <p:cond delay="828"/>
                                          </p:stCondLst>
                                        </p:cTn>
                                        <p:tgtEl>
                                          <p:spTgt spid="41"/>
                                        </p:tgtEl>
                                        <p:attrNameLst>
                                          <p:attrName>ppt_y</p:attrName>
                                        </p:attrNameLst>
                                      </p:cBhvr>
                                      <p:tavLst>
                                        <p:tav tm="0" fmla="#ppt_y-sin(pi*$)/27">
                                          <p:val>
                                            <p:fltVal val="0"/>
                                          </p:val>
                                        </p:tav>
                                        <p:tav tm="100000">
                                          <p:val>
                                            <p:fltVal val="1"/>
                                          </p:val>
                                        </p:tav>
                                      </p:tavLst>
                                    </p:anim>
                                    <p:anim calcmode="lin" valueType="num">
                                      <p:cBhvr>
                                        <p:cTn id="261" dur="103" tmFilter="0, 0; 0.125,0.2665; 0.25,0.4; 0.375,0.465; 0.5,0.5;  0.625,0.535; 0.75,0.6; 0.875,0.7335; 1,1">
                                          <p:stCondLst>
                                            <p:cond delay="1035"/>
                                          </p:stCondLst>
                                        </p:cTn>
                                        <p:tgtEl>
                                          <p:spTgt spid="41"/>
                                        </p:tgtEl>
                                        <p:attrNameLst>
                                          <p:attrName>ppt_y</p:attrName>
                                        </p:attrNameLst>
                                      </p:cBhvr>
                                      <p:tavLst>
                                        <p:tav tm="0" fmla="#ppt_y-sin(pi*$)/81">
                                          <p:val>
                                            <p:fltVal val="0"/>
                                          </p:val>
                                        </p:tav>
                                        <p:tav tm="100000">
                                          <p:val>
                                            <p:fltVal val="1"/>
                                          </p:val>
                                        </p:tav>
                                      </p:tavLst>
                                    </p:anim>
                                    <p:animScale>
                                      <p:cBhvr>
                                        <p:cTn id="262" dur="16">
                                          <p:stCondLst>
                                            <p:cond delay="406"/>
                                          </p:stCondLst>
                                        </p:cTn>
                                        <p:tgtEl>
                                          <p:spTgt spid="41"/>
                                        </p:tgtEl>
                                      </p:cBhvr>
                                      <p:to x="100000" y="60000"/>
                                    </p:animScale>
                                    <p:animScale>
                                      <p:cBhvr>
                                        <p:cTn id="263" dur="104" decel="50000">
                                          <p:stCondLst>
                                            <p:cond delay="423"/>
                                          </p:stCondLst>
                                        </p:cTn>
                                        <p:tgtEl>
                                          <p:spTgt spid="41"/>
                                        </p:tgtEl>
                                      </p:cBhvr>
                                      <p:to x="100000" y="100000"/>
                                    </p:animScale>
                                    <p:animScale>
                                      <p:cBhvr>
                                        <p:cTn id="264" dur="16">
                                          <p:stCondLst>
                                            <p:cond delay="820"/>
                                          </p:stCondLst>
                                        </p:cTn>
                                        <p:tgtEl>
                                          <p:spTgt spid="41"/>
                                        </p:tgtEl>
                                      </p:cBhvr>
                                      <p:to x="100000" y="80000"/>
                                    </p:animScale>
                                    <p:animScale>
                                      <p:cBhvr>
                                        <p:cTn id="265" dur="104" decel="50000">
                                          <p:stCondLst>
                                            <p:cond delay="836"/>
                                          </p:stCondLst>
                                        </p:cTn>
                                        <p:tgtEl>
                                          <p:spTgt spid="41"/>
                                        </p:tgtEl>
                                      </p:cBhvr>
                                      <p:to x="100000" y="100000"/>
                                    </p:animScale>
                                    <p:animScale>
                                      <p:cBhvr>
                                        <p:cTn id="266" dur="16">
                                          <p:stCondLst>
                                            <p:cond delay="1026"/>
                                          </p:stCondLst>
                                        </p:cTn>
                                        <p:tgtEl>
                                          <p:spTgt spid="41"/>
                                        </p:tgtEl>
                                      </p:cBhvr>
                                      <p:to x="100000" y="90000"/>
                                    </p:animScale>
                                    <p:animScale>
                                      <p:cBhvr>
                                        <p:cTn id="267" dur="104" decel="50000">
                                          <p:stCondLst>
                                            <p:cond delay="1042"/>
                                          </p:stCondLst>
                                        </p:cTn>
                                        <p:tgtEl>
                                          <p:spTgt spid="41"/>
                                        </p:tgtEl>
                                      </p:cBhvr>
                                      <p:to x="100000" y="100000"/>
                                    </p:animScale>
                                    <p:animScale>
                                      <p:cBhvr>
                                        <p:cTn id="268" dur="16">
                                          <p:stCondLst>
                                            <p:cond delay="1130"/>
                                          </p:stCondLst>
                                        </p:cTn>
                                        <p:tgtEl>
                                          <p:spTgt spid="41"/>
                                        </p:tgtEl>
                                      </p:cBhvr>
                                      <p:to x="100000" y="95000"/>
                                    </p:animScale>
                                    <p:animScale>
                                      <p:cBhvr>
                                        <p:cTn id="269" dur="104" decel="50000">
                                          <p:stCondLst>
                                            <p:cond delay="1146"/>
                                          </p:stCondLst>
                                        </p:cTn>
                                        <p:tgtEl>
                                          <p:spTgt spid="41"/>
                                        </p:tgtEl>
                                      </p:cBhvr>
                                      <p:to x="100000" y="100000"/>
                                    </p:animScale>
                                  </p:childTnLst>
                                </p:cTn>
                              </p:par>
                              <p:par>
                                <p:cTn id="270" presetID="26" presetClass="entr" presetSubtype="0" fill="hold" grpId="0" nodeType="withEffect">
                                  <p:stCondLst>
                                    <p:cond delay="0"/>
                                  </p:stCondLst>
                                  <p:childTnLst>
                                    <p:set>
                                      <p:cBhvr>
                                        <p:cTn id="271" dur="1" fill="hold">
                                          <p:stCondLst>
                                            <p:cond delay="0"/>
                                          </p:stCondLst>
                                        </p:cTn>
                                        <p:tgtEl>
                                          <p:spTgt spid="42"/>
                                        </p:tgtEl>
                                        <p:attrNameLst>
                                          <p:attrName>style.visibility</p:attrName>
                                        </p:attrNameLst>
                                      </p:cBhvr>
                                      <p:to>
                                        <p:strVal val="visible"/>
                                      </p:to>
                                    </p:set>
                                    <p:animEffect transition="in" filter="wipe(down)">
                                      <p:cBhvr>
                                        <p:cTn id="272" dur="362">
                                          <p:stCondLst>
                                            <p:cond delay="0"/>
                                          </p:stCondLst>
                                        </p:cTn>
                                        <p:tgtEl>
                                          <p:spTgt spid="42"/>
                                        </p:tgtEl>
                                      </p:cBhvr>
                                    </p:animEffect>
                                    <p:anim calcmode="lin" valueType="num">
                                      <p:cBhvr>
                                        <p:cTn id="273" dur="1139" tmFilter="0,0; 0.14,0.36; 0.43,0.73; 0.71,0.91; 1.0,1.0">
                                          <p:stCondLst>
                                            <p:cond delay="0"/>
                                          </p:stCondLst>
                                        </p:cTn>
                                        <p:tgtEl>
                                          <p:spTgt spid="42"/>
                                        </p:tgtEl>
                                        <p:attrNameLst>
                                          <p:attrName>ppt_x</p:attrName>
                                        </p:attrNameLst>
                                      </p:cBhvr>
                                      <p:tavLst>
                                        <p:tav tm="0">
                                          <p:val>
                                            <p:strVal val="#ppt_x-0.25"/>
                                          </p:val>
                                        </p:tav>
                                        <p:tav tm="100000">
                                          <p:val>
                                            <p:strVal val="#ppt_x"/>
                                          </p:val>
                                        </p:tav>
                                      </p:tavLst>
                                    </p:anim>
                                    <p:anim calcmode="lin" valueType="num">
                                      <p:cBhvr>
                                        <p:cTn id="274" dur="415" tmFilter="0.0,0.0; 0.25,0.07; 0.50,0.2; 0.75,0.467; 1.0,1.0">
                                          <p:stCondLst>
                                            <p:cond delay="0"/>
                                          </p:stCondLst>
                                        </p:cTn>
                                        <p:tgtEl>
                                          <p:spTgt spid="42"/>
                                        </p:tgtEl>
                                        <p:attrNameLst>
                                          <p:attrName>ppt_y</p:attrName>
                                        </p:attrNameLst>
                                      </p:cBhvr>
                                      <p:tavLst>
                                        <p:tav tm="0" fmla="#ppt_y-sin(pi*$)/3">
                                          <p:val>
                                            <p:fltVal val="0.5"/>
                                          </p:val>
                                        </p:tav>
                                        <p:tav tm="100000">
                                          <p:val>
                                            <p:fltVal val="1"/>
                                          </p:val>
                                        </p:tav>
                                      </p:tavLst>
                                    </p:anim>
                                    <p:anim calcmode="lin" valueType="num">
                                      <p:cBhvr>
                                        <p:cTn id="275" dur="415" tmFilter="0, 0; 0.125,0.2665; 0.25,0.4; 0.375,0.465; 0.5,0.5;  0.625,0.535; 0.75,0.6; 0.875,0.7335; 1,1">
                                          <p:stCondLst>
                                            <p:cond delay="415"/>
                                          </p:stCondLst>
                                        </p:cTn>
                                        <p:tgtEl>
                                          <p:spTgt spid="42"/>
                                        </p:tgtEl>
                                        <p:attrNameLst>
                                          <p:attrName>ppt_y</p:attrName>
                                        </p:attrNameLst>
                                      </p:cBhvr>
                                      <p:tavLst>
                                        <p:tav tm="0" fmla="#ppt_y-sin(pi*$)/9">
                                          <p:val>
                                            <p:fltVal val="0"/>
                                          </p:val>
                                        </p:tav>
                                        <p:tav tm="100000">
                                          <p:val>
                                            <p:fltVal val="1"/>
                                          </p:val>
                                        </p:tav>
                                      </p:tavLst>
                                    </p:anim>
                                    <p:anim calcmode="lin" valueType="num">
                                      <p:cBhvr>
                                        <p:cTn id="276" dur="207" tmFilter="0, 0; 0.125,0.2665; 0.25,0.4; 0.375,0.465; 0.5,0.5;  0.625,0.535; 0.75,0.6; 0.875,0.7335; 1,1">
                                          <p:stCondLst>
                                            <p:cond delay="828"/>
                                          </p:stCondLst>
                                        </p:cTn>
                                        <p:tgtEl>
                                          <p:spTgt spid="42"/>
                                        </p:tgtEl>
                                        <p:attrNameLst>
                                          <p:attrName>ppt_y</p:attrName>
                                        </p:attrNameLst>
                                      </p:cBhvr>
                                      <p:tavLst>
                                        <p:tav tm="0" fmla="#ppt_y-sin(pi*$)/27">
                                          <p:val>
                                            <p:fltVal val="0"/>
                                          </p:val>
                                        </p:tav>
                                        <p:tav tm="100000">
                                          <p:val>
                                            <p:fltVal val="1"/>
                                          </p:val>
                                        </p:tav>
                                      </p:tavLst>
                                    </p:anim>
                                    <p:anim calcmode="lin" valueType="num">
                                      <p:cBhvr>
                                        <p:cTn id="277" dur="103" tmFilter="0, 0; 0.125,0.2665; 0.25,0.4; 0.375,0.465; 0.5,0.5;  0.625,0.535; 0.75,0.6; 0.875,0.7335; 1,1">
                                          <p:stCondLst>
                                            <p:cond delay="1035"/>
                                          </p:stCondLst>
                                        </p:cTn>
                                        <p:tgtEl>
                                          <p:spTgt spid="42"/>
                                        </p:tgtEl>
                                        <p:attrNameLst>
                                          <p:attrName>ppt_y</p:attrName>
                                        </p:attrNameLst>
                                      </p:cBhvr>
                                      <p:tavLst>
                                        <p:tav tm="0" fmla="#ppt_y-sin(pi*$)/81">
                                          <p:val>
                                            <p:fltVal val="0"/>
                                          </p:val>
                                        </p:tav>
                                        <p:tav tm="100000">
                                          <p:val>
                                            <p:fltVal val="1"/>
                                          </p:val>
                                        </p:tav>
                                      </p:tavLst>
                                    </p:anim>
                                    <p:animScale>
                                      <p:cBhvr>
                                        <p:cTn id="278" dur="16">
                                          <p:stCondLst>
                                            <p:cond delay="406"/>
                                          </p:stCondLst>
                                        </p:cTn>
                                        <p:tgtEl>
                                          <p:spTgt spid="42"/>
                                        </p:tgtEl>
                                      </p:cBhvr>
                                      <p:to x="100000" y="60000"/>
                                    </p:animScale>
                                    <p:animScale>
                                      <p:cBhvr>
                                        <p:cTn id="279" dur="104" decel="50000">
                                          <p:stCondLst>
                                            <p:cond delay="423"/>
                                          </p:stCondLst>
                                        </p:cTn>
                                        <p:tgtEl>
                                          <p:spTgt spid="42"/>
                                        </p:tgtEl>
                                      </p:cBhvr>
                                      <p:to x="100000" y="100000"/>
                                    </p:animScale>
                                    <p:animScale>
                                      <p:cBhvr>
                                        <p:cTn id="280" dur="16">
                                          <p:stCondLst>
                                            <p:cond delay="820"/>
                                          </p:stCondLst>
                                        </p:cTn>
                                        <p:tgtEl>
                                          <p:spTgt spid="42"/>
                                        </p:tgtEl>
                                      </p:cBhvr>
                                      <p:to x="100000" y="80000"/>
                                    </p:animScale>
                                    <p:animScale>
                                      <p:cBhvr>
                                        <p:cTn id="281" dur="104" decel="50000">
                                          <p:stCondLst>
                                            <p:cond delay="836"/>
                                          </p:stCondLst>
                                        </p:cTn>
                                        <p:tgtEl>
                                          <p:spTgt spid="42"/>
                                        </p:tgtEl>
                                      </p:cBhvr>
                                      <p:to x="100000" y="100000"/>
                                    </p:animScale>
                                    <p:animScale>
                                      <p:cBhvr>
                                        <p:cTn id="282" dur="16">
                                          <p:stCondLst>
                                            <p:cond delay="1026"/>
                                          </p:stCondLst>
                                        </p:cTn>
                                        <p:tgtEl>
                                          <p:spTgt spid="42"/>
                                        </p:tgtEl>
                                      </p:cBhvr>
                                      <p:to x="100000" y="90000"/>
                                    </p:animScale>
                                    <p:animScale>
                                      <p:cBhvr>
                                        <p:cTn id="283" dur="104" decel="50000">
                                          <p:stCondLst>
                                            <p:cond delay="1042"/>
                                          </p:stCondLst>
                                        </p:cTn>
                                        <p:tgtEl>
                                          <p:spTgt spid="42"/>
                                        </p:tgtEl>
                                      </p:cBhvr>
                                      <p:to x="100000" y="100000"/>
                                    </p:animScale>
                                    <p:animScale>
                                      <p:cBhvr>
                                        <p:cTn id="284" dur="16">
                                          <p:stCondLst>
                                            <p:cond delay="1130"/>
                                          </p:stCondLst>
                                        </p:cTn>
                                        <p:tgtEl>
                                          <p:spTgt spid="42"/>
                                        </p:tgtEl>
                                      </p:cBhvr>
                                      <p:to x="100000" y="95000"/>
                                    </p:animScale>
                                    <p:animScale>
                                      <p:cBhvr>
                                        <p:cTn id="285" dur="104" decel="50000">
                                          <p:stCondLst>
                                            <p:cond delay="1146"/>
                                          </p:stCondLst>
                                        </p:cTn>
                                        <p:tgtEl>
                                          <p:spTgt spid="42"/>
                                        </p:tgtEl>
                                      </p:cBhvr>
                                      <p:to x="100000" y="100000"/>
                                    </p:animScale>
                                  </p:childTnLst>
                                </p:cTn>
                              </p:par>
                            </p:childTnLst>
                          </p:cTn>
                        </p:par>
                        <p:par>
                          <p:cTn id="286" fill="hold">
                            <p:stCondLst>
                              <p:cond delay="15000"/>
                            </p:stCondLst>
                            <p:childTnLst>
                              <p:par>
                                <p:cTn id="287" presetID="42" presetClass="entr" presetSubtype="0" fill="hold" grpId="0" nodeType="afterEffect">
                                  <p:stCondLst>
                                    <p:cond delay="0"/>
                                  </p:stCondLst>
                                  <p:childTnLst>
                                    <p:set>
                                      <p:cBhvr>
                                        <p:cTn id="288" dur="1" fill="hold">
                                          <p:stCondLst>
                                            <p:cond delay="0"/>
                                          </p:stCondLst>
                                        </p:cTn>
                                        <p:tgtEl>
                                          <p:spTgt spid="43"/>
                                        </p:tgtEl>
                                        <p:attrNameLst>
                                          <p:attrName>style.visibility</p:attrName>
                                        </p:attrNameLst>
                                      </p:cBhvr>
                                      <p:to>
                                        <p:strVal val="visible"/>
                                      </p:to>
                                    </p:set>
                                    <p:animEffect transition="in" filter="fade">
                                      <p:cBhvr>
                                        <p:cTn id="289" dur="1000"/>
                                        <p:tgtEl>
                                          <p:spTgt spid="43"/>
                                        </p:tgtEl>
                                      </p:cBhvr>
                                    </p:animEffect>
                                    <p:anim calcmode="lin" valueType="num">
                                      <p:cBhvr>
                                        <p:cTn id="290" dur="1000" fill="hold"/>
                                        <p:tgtEl>
                                          <p:spTgt spid="43"/>
                                        </p:tgtEl>
                                        <p:attrNameLst>
                                          <p:attrName>ppt_x</p:attrName>
                                        </p:attrNameLst>
                                      </p:cBhvr>
                                      <p:tavLst>
                                        <p:tav tm="0">
                                          <p:val>
                                            <p:strVal val="#ppt_x"/>
                                          </p:val>
                                        </p:tav>
                                        <p:tav tm="100000">
                                          <p:val>
                                            <p:strVal val="#ppt_x"/>
                                          </p:val>
                                        </p:tav>
                                      </p:tavLst>
                                    </p:anim>
                                    <p:anim calcmode="lin" valueType="num">
                                      <p:cBhvr>
                                        <p:cTn id="291" dur="1000" fill="hold"/>
                                        <p:tgtEl>
                                          <p:spTgt spid="43"/>
                                        </p:tgtEl>
                                        <p:attrNameLst>
                                          <p:attrName>ppt_y</p:attrName>
                                        </p:attrNameLst>
                                      </p:cBhvr>
                                      <p:tavLst>
                                        <p:tav tm="0">
                                          <p:val>
                                            <p:strVal val="#ppt_y+.1"/>
                                          </p:val>
                                        </p:tav>
                                        <p:tav tm="100000">
                                          <p:val>
                                            <p:strVal val="#ppt_y"/>
                                          </p:val>
                                        </p:tav>
                                      </p:tavLst>
                                    </p:anim>
                                  </p:childTnLst>
                                </p:cTn>
                              </p:par>
                            </p:childTnLst>
                          </p:cTn>
                        </p:par>
                        <p:par>
                          <p:cTn id="292" fill="hold">
                            <p:stCondLst>
                              <p:cond delay="16000"/>
                            </p:stCondLst>
                            <p:childTnLst>
                              <p:par>
                                <p:cTn id="293" presetID="42" presetClass="entr" presetSubtype="0" fill="hold" grpId="0" nodeType="afterEffect">
                                  <p:stCondLst>
                                    <p:cond delay="0"/>
                                  </p:stCondLst>
                                  <p:childTnLst>
                                    <p:set>
                                      <p:cBhvr>
                                        <p:cTn id="294" dur="1" fill="hold">
                                          <p:stCondLst>
                                            <p:cond delay="0"/>
                                          </p:stCondLst>
                                        </p:cTn>
                                        <p:tgtEl>
                                          <p:spTgt spid="45"/>
                                        </p:tgtEl>
                                        <p:attrNameLst>
                                          <p:attrName>style.visibility</p:attrName>
                                        </p:attrNameLst>
                                      </p:cBhvr>
                                      <p:to>
                                        <p:strVal val="visible"/>
                                      </p:to>
                                    </p:set>
                                    <p:animEffect transition="in" filter="fade">
                                      <p:cBhvr>
                                        <p:cTn id="295" dur="1000"/>
                                        <p:tgtEl>
                                          <p:spTgt spid="45"/>
                                        </p:tgtEl>
                                      </p:cBhvr>
                                    </p:animEffect>
                                    <p:anim calcmode="lin" valueType="num">
                                      <p:cBhvr>
                                        <p:cTn id="296" dur="1000" fill="hold"/>
                                        <p:tgtEl>
                                          <p:spTgt spid="45"/>
                                        </p:tgtEl>
                                        <p:attrNameLst>
                                          <p:attrName>ppt_x</p:attrName>
                                        </p:attrNameLst>
                                      </p:cBhvr>
                                      <p:tavLst>
                                        <p:tav tm="0">
                                          <p:val>
                                            <p:strVal val="#ppt_x"/>
                                          </p:val>
                                        </p:tav>
                                        <p:tav tm="100000">
                                          <p:val>
                                            <p:strVal val="#ppt_x"/>
                                          </p:val>
                                        </p:tav>
                                      </p:tavLst>
                                    </p:anim>
                                    <p:anim calcmode="lin" valueType="num">
                                      <p:cBhvr>
                                        <p:cTn id="297" dur="1000" fill="hold"/>
                                        <p:tgtEl>
                                          <p:spTgt spid="45"/>
                                        </p:tgtEl>
                                        <p:attrNameLst>
                                          <p:attrName>ppt_y</p:attrName>
                                        </p:attrNameLst>
                                      </p:cBhvr>
                                      <p:tavLst>
                                        <p:tav tm="0">
                                          <p:val>
                                            <p:strVal val="#ppt_y+.1"/>
                                          </p:val>
                                        </p:tav>
                                        <p:tav tm="100000">
                                          <p:val>
                                            <p:strVal val="#ppt_y"/>
                                          </p:val>
                                        </p:tav>
                                      </p:tavLst>
                                    </p:anim>
                                  </p:childTnLst>
                                </p:cTn>
                              </p:par>
                            </p:childTnLst>
                          </p:cTn>
                        </p:par>
                        <p:par>
                          <p:cTn id="298" fill="hold">
                            <p:stCondLst>
                              <p:cond delay="17000"/>
                            </p:stCondLst>
                            <p:childTnLst>
                              <p:par>
                                <p:cTn id="299" presetID="42" presetClass="entr" presetSubtype="0" fill="hold" grpId="0" nodeType="afterEffect">
                                  <p:stCondLst>
                                    <p:cond delay="0"/>
                                  </p:stCondLst>
                                  <p:childTnLst>
                                    <p:set>
                                      <p:cBhvr>
                                        <p:cTn id="300" dur="1" fill="hold">
                                          <p:stCondLst>
                                            <p:cond delay="0"/>
                                          </p:stCondLst>
                                        </p:cTn>
                                        <p:tgtEl>
                                          <p:spTgt spid="44"/>
                                        </p:tgtEl>
                                        <p:attrNameLst>
                                          <p:attrName>style.visibility</p:attrName>
                                        </p:attrNameLst>
                                      </p:cBhvr>
                                      <p:to>
                                        <p:strVal val="visible"/>
                                      </p:to>
                                    </p:set>
                                    <p:animEffect transition="in" filter="fade">
                                      <p:cBhvr>
                                        <p:cTn id="301" dur="1000"/>
                                        <p:tgtEl>
                                          <p:spTgt spid="44"/>
                                        </p:tgtEl>
                                      </p:cBhvr>
                                    </p:animEffect>
                                    <p:anim calcmode="lin" valueType="num">
                                      <p:cBhvr>
                                        <p:cTn id="302" dur="1000" fill="hold"/>
                                        <p:tgtEl>
                                          <p:spTgt spid="44"/>
                                        </p:tgtEl>
                                        <p:attrNameLst>
                                          <p:attrName>ppt_x</p:attrName>
                                        </p:attrNameLst>
                                      </p:cBhvr>
                                      <p:tavLst>
                                        <p:tav tm="0">
                                          <p:val>
                                            <p:strVal val="#ppt_x"/>
                                          </p:val>
                                        </p:tav>
                                        <p:tav tm="100000">
                                          <p:val>
                                            <p:strVal val="#ppt_x"/>
                                          </p:val>
                                        </p:tav>
                                      </p:tavLst>
                                    </p:anim>
                                    <p:anim calcmode="lin" valueType="num">
                                      <p:cBhvr>
                                        <p:cTn id="303" dur="1000" fill="hold"/>
                                        <p:tgtEl>
                                          <p:spTgt spid="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18" grpId="0" animBg="1"/>
      <p:bldP spid="19" grpId="0" animBg="1"/>
      <p:bldP spid="20" grpId="0" animBg="1"/>
      <p:bldP spid="21" grpId="0"/>
      <p:bldP spid="22" grpId="0"/>
      <p:bldP spid="23" grpId="0"/>
      <p:bldP spid="24" grpId="0" animBg="1"/>
      <p:bldP spid="25" grpId="0" animBg="1"/>
      <p:bldP spid="26" grpId="0" animBg="1"/>
      <p:bldP spid="27" grpId="0"/>
      <p:bldP spid="28" grpId="0"/>
      <p:bldP spid="29" grpId="0"/>
      <p:bldP spid="30" grpId="0" animBg="1"/>
      <p:bldP spid="31" grpId="0" animBg="1"/>
      <p:bldP spid="36" grpId="0" animBg="1"/>
      <p:bldP spid="37" grpId="0"/>
      <p:bldP spid="38" grpId="0"/>
      <p:bldP spid="39" grpId="0"/>
      <p:bldP spid="40" grpId="0" animBg="1"/>
      <p:bldP spid="41" grpId="0" animBg="1"/>
      <p:bldP spid="42" grpId="0" animBg="1"/>
      <p:bldP spid="43" grpId="0"/>
      <p:bldP spid="44" grpId="0"/>
      <p:bldP spid="45"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30" name="椭圆 1"/>
          <p:cNvSpPr>
            <a:spLocks noChangeArrowheads="1"/>
          </p:cNvSpPr>
          <p:nvPr/>
        </p:nvSpPr>
        <p:spPr bwMode="auto">
          <a:xfrm>
            <a:off x="1982185" y="2539961"/>
            <a:ext cx="2194488" cy="2345694"/>
          </a:xfrm>
          <a:custGeom>
            <a:avLst/>
            <a:gdLst>
              <a:gd name="T0" fmla="*/ 935699 w 1751265"/>
              <a:gd name="T1" fmla="*/ 0 h 1872208"/>
              <a:gd name="T2" fmla="*/ 1750506 w 1751265"/>
              <a:gd name="T3" fmla="*/ 476380 h 1872208"/>
              <a:gd name="T4" fmla="*/ 1620326 w 1751265"/>
              <a:gd name="T5" fmla="*/ 950570 h 1872208"/>
              <a:gd name="T6" fmla="*/ 1741216 w 1751265"/>
              <a:gd name="T7" fmla="*/ 1409475 h 1872208"/>
              <a:gd name="T8" fmla="*/ 935699 w 1751265"/>
              <a:gd name="T9" fmla="*/ 1870570 h 1872208"/>
              <a:gd name="T10" fmla="*/ 0 w 1751265"/>
              <a:gd name="T11" fmla="*/ 935285 h 1872208"/>
              <a:gd name="T12" fmla="*/ 935699 w 1751265"/>
              <a:gd name="T13" fmla="*/ 0 h 1872208"/>
              <a:gd name="T14" fmla="*/ 0 60000 65536"/>
              <a:gd name="T15" fmla="*/ 0 60000 65536"/>
              <a:gd name="T16" fmla="*/ 0 60000 65536"/>
              <a:gd name="T17" fmla="*/ 0 60000 65536"/>
              <a:gd name="T18" fmla="*/ 0 60000 65536"/>
              <a:gd name="T19" fmla="*/ 0 60000 65536"/>
              <a:gd name="T20" fmla="*/ 0 60000 65536"/>
              <a:gd name="T21" fmla="*/ 0 w 1751265"/>
              <a:gd name="T22" fmla="*/ 0 h 1872208"/>
              <a:gd name="T23" fmla="*/ 1751265 w 1751265"/>
              <a:gd name="T24" fmla="*/ 1872208 h 187220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0170C1"/>
          </a:solidFill>
          <a:ln>
            <a:noFill/>
          </a:ln>
        </p:spPr>
        <p:txBody>
          <a:bodyPr anchor="ctr"/>
          <a:lstStyle/>
          <a:p>
            <a:endParaRPr lang="zh-CN" altLang="en-US"/>
          </a:p>
        </p:txBody>
      </p:sp>
      <p:sp>
        <p:nvSpPr>
          <p:cNvPr id="31" name="椭圆 1"/>
          <p:cNvSpPr>
            <a:spLocks noChangeArrowheads="1"/>
          </p:cNvSpPr>
          <p:nvPr/>
        </p:nvSpPr>
        <p:spPr bwMode="auto">
          <a:xfrm>
            <a:off x="3965219" y="2555835"/>
            <a:ext cx="2196480" cy="2345696"/>
          </a:xfrm>
          <a:custGeom>
            <a:avLst/>
            <a:gdLst>
              <a:gd name="T0" fmla="*/ 938247 w 1751265"/>
              <a:gd name="T1" fmla="*/ 0 h 1872208"/>
              <a:gd name="T2" fmla="*/ 1755273 w 1751265"/>
              <a:gd name="T3" fmla="*/ 476380 h 1872208"/>
              <a:gd name="T4" fmla="*/ 1624739 w 1751265"/>
              <a:gd name="T5" fmla="*/ 950570 h 1872208"/>
              <a:gd name="T6" fmla="*/ 1745959 w 1751265"/>
              <a:gd name="T7" fmla="*/ 1409475 h 1872208"/>
              <a:gd name="T8" fmla="*/ 938247 w 1751265"/>
              <a:gd name="T9" fmla="*/ 1870570 h 1872208"/>
              <a:gd name="T10" fmla="*/ 0 w 1751265"/>
              <a:gd name="T11" fmla="*/ 935285 h 1872208"/>
              <a:gd name="T12" fmla="*/ 938247 w 1751265"/>
              <a:gd name="T13" fmla="*/ 0 h 1872208"/>
              <a:gd name="T14" fmla="*/ 0 60000 65536"/>
              <a:gd name="T15" fmla="*/ 0 60000 65536"/>
              <a:gd name="T16" fmla="*/ 0 60000 65536"/>
              <a:gd name="T17" fmla="*/ 0 60000 65536"/>
              <a:gd name="T18" fmla="*/ 0 60000 65536"/>
              <a:gd name="T19" fmla="*/ 0 60000 65536"/>
              <a:gd name="T20" fmla="*/ 0 60000 65536"/>
              <a:gd name="T21" fmla="*/ 0 w 1751265"/>
              <a:gd name="T22" fmla="*/ 0 h 1872208"/>
              <a:gd name="T23" fmla="*/ 1751265 w 1751265"/>
              <a:gd name="T24" fmla="*/ 1872208 h 187220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33CCFF"/>
          </a:solidFill>
          <a:ln>
            <a:noFill/>
          </a:ln>
        </p:spPr>
        <p:txBody>
          <a:bodyPr anchor="ctr"/>
          <a:lstStyle/>
          <a:p>
            <a:endParaRPr lang="zh-CN" altLang="en-US"/>
          </a:p>
        </p:txBody>
      </p:sp>
      <p:sp>
        <p:nvSpPr>
          <p:cNvPr id="36" name="椭圆 1"/>
          <p:cNvSpPr>
            <a:spLocks noChangeArrowheads="1"/>
          </p:cNvSpPr>
          <p:nvPr/>
        </p:nvSpPr>
        <p:spPr bwMode="auto">
          <a:xfrm>
            <a:off x="6008300" y="2555835"/>
            <a:ext cx="2194492" cy="2345696"/>
          </a:xfrm>
          <a:custGeom>
            <a:avLst/>
            <a:gdLst>
              <a:gd name="T0" fmla="*/ 935699 w 1751265"/>
              <a:gd name="T1" fmla="*/ 0 h 1872208"/>
              <a:gd name="T2" fmla="*/ 1750509 w 1751265"/>
              <a:gd name="T3" fmla="*/ 476380 h 1872208"/>
              <a:gd name="T4" fmla="*/ 1620329 w 1751265"/>
              <a:gd name="T5" fmla="*/ 950570 h 1872208"/>
              <a:gd name="T6" fmla="*/ 1741219 w 1751265"/>
              <a:gd name="T7" fmla="*/ 1409475 h 1872208"/>
              <a:gd name="T8" fmla="*/ 935699 w 1751265"/>
              <a:gd name="T9" fmla="*/ 1870570 h 1872208"/>
              <a:gd name="T10" fmla="*/ 0 w 1751265"/>
              <a:gd name="T11" fmla="*/ 935285 h 1872208"/>
              <a:gd name="T12" fmla="*/ 935699 w 1751265"/>
              <a:gd name="T13" fmla="*/ 0 h 1872208"/>
              <a:gd name="T14" fmla="*/ 0 60000 65536"/>
              <a:gd name="T15" fmla="*/ 0 60000 65536"/>
              <a:gd name="T16" fmla="*/ 0 60000 65536"/>
              <a:gd name="T17" fmla="*/ 0 60000 65536"/>
              <a:gd name="T18" fmla="*/ 0 60000 65536"/>
              <a:gd name="T19" fmla="*/ 0 60000 65536"/>
              <a:gd name="T20" fmla="*/ 0 60000 65536"/>
              <a:gd name="T21" fmla="*/ 0 w 1751265"/>
              <a:gd name="T22" fmla="*/ 0 h 1872208"/>
              <a:gd name="T23" fmla="*/ 1751265 w 1751265"/>
              <a:gd name="T24" fmla="*/ 1872208 h 1872208"/>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0170C1"/>
          </a:solidFill>
          <a:ln>
            <a:noFill/>
          </a:ln>
        </p:spPr>
        <p:txBody>
          <a:bodyPr anchor="ctr"/>
          <a:lstStyle/>
          <a:p>
            <a:endParaRPr lang="zh-CN" altLang="en-US"/>
          </a:p>
        </p:txBody>
      </p:sp>
      <p:sp>
        <p:nvSpPr>
          <p:cNvPr id="37" name="TextBox 14"/>
          <p:cNvSpPr>
            <a:spLocks noChangeArrowheads="1"/>
          </p:cNvSpPr>
          <p:nvPr/>
        </p:nvSpPr>
        <p:spPr bwMode="auto">
          <a:xfrm>
            <a:off x="2726656" y="2714712"/>
            <a:ext cx="875408"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3200" b="1">
                <a:solidFill>
                  <a:schemeClr val="bg1"/>
                </a:solidFill>
                <a:latin typeface="方正兰亭粗黑_GBK" charset="-122"/>
                <a:ea typeface="方正兰亭粗黑_GBK" charset="-122"/>
                <a:sym typeface="方正兰亭粗黑_GBK" charset="-122"/>
              </a:rPr>
              <a:t>01</a:t>
            </a:r>
            <a:endParaRPr lang="en-US" altLang="zh-CN" sz="3200" b="1">
              <a:solidFill>
                <a:schemeClr val="bg1"/>
              </a:solidFill>
              <a:latin typeface="方正兰亭粗黑_GBK" charset="-122"/>
              <a:ea typeface="方正兰亭粗黑_GBK" charset="-122"/>
              <a:sym typeface="方正兰亭粗黑_GBK" charset="-122"/>
            </a:endParaRPr>
          </a:p>
        </p:txBody>
      </p:sp>
      <p:sp>
        <p:nvSpPr>
          <p:cNvPr id="41" name="TextBox 15"/>
          <p:cNvSpPr>
            <a:spLocks noChangeArrowheads="1"/>
          </p:cNvSpPr>
          <p:nvPr/>
        </p:nvSpPr>
        <p:spPr bwMode="auto">
          <a:xfrm>
            <a:off x="4738045" y="2714713"/>
            <a:ext cx="89530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3200" b="1">
                <a:solidFill>
                  <a:schemeClr val="bg1"/>
                </a:solidFill>
                <a:latin typeface="方正兰亭粗黑_GBK" charset="-122"/>
                <a:ea typeface="方正兰亭粗黑_GBK" charset="-122"/>
                <a:sym typeface="方正兰亭粗黑_GBK" charset="-122"/>
              </a:rPr>
              <a:t>02</a:t>
            </a:r>
            <a:endParaRPr lang="en-US" altLang="zh-CN" sz="3200" b="1">
              <a:solidFill>
                <a:schemeClr val="bg1"/>
              </a:solidFill>
              <a:latin typeface="方正兰亭粗黑_GBK" charset="-122"/>
              <a:ea typeface="方正兰亭粗黑_GBK" charset="-122"/>
              <a:sym typeface="方正兰亭粗黑_GBK" charset="-122"/>
            </a:endParaRPr>
          </a:p>
        </p:txBody>
      </p:sp>
      <p:sp>
        <p:nvSpPr>
          <p:cNvPr id="42" name="TextBox 16"/>
          <p:cNvSpPr>
            <a:spLocks noChangeArrowheads="1"/>
          </p:cNvSpPr>
          <p:nvPr/>
        </p:nvSpPr>
        <p:spPr bwMode="auto">
          <a:xfrm>
            <a:off x="6739448" y="2714712"/>
            <a:ext cx="89729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3200" b="1">
                <a:solidFill>
                  <a:schemeClr val="bg1"/>
                </a:solidFill>
                <a:latin typeface="方正兰亭粗黑_GBK" charset="-122"/>
                <a:ea typeface="方正兰亭粗黑_GBK" charset="-122"/>
                <a:sym typeface="方正兰亭粗黑_GBK" charset="-122"/>
              </a:rPr>
              <a:t>03</a:t>
            </a:r>
            <a:endParaRPr lang="en-US" altLang="zh-CN" sz="3200" b="1">
              <a:solidFill>
                <a:schemeClr val="bg1"/>
              </a:solidFill>
              <a:latin typeface="方正兰亭粗黑_GBK" charset="-122"/>
              <a:ea typeface="方正兰亭粗黑_GBK" charset="-122"/>
              <a:sym typeface="方正兰亭粗黑_GBK" charset="-122"/>
            </a:endParaRPr>
          </a:p>
        </p:txBody>
      </p:sp>
      <p:sp>
        <p:nvSpPr>
          <p:cNvPr id="43" name="直接连接符 18"/>
          <p:cNvSpPr>
            <a:spLocks noChangeShapeType="1"/>
          </p:cNvSpPr>
          <p:nvPr/>
        </p:nvSpPr>
        <p:spPr bwMode="auto">
          <a:xfrm>
            <a:off x="2256987" y="3372088"/>
            <a:ext cx="1611548" cy="1990"/>
          </a:xfrm>
          <a:prstGeom prst="line">
            <a:avLst/>
          </a:prstGeom>
          <a:noFill/>
          <a:ln w="9525">
            <a:solidFill>
              <a:schemeClr val="bg1"/>
            </a:solidFill>
            <a:prstDash val="dash"/>
            <a:bevel/>
          </a:ln>
          <a:extLst>
            <a:ext uri="{909E8E84-426E-40DD-AFC4-6F175D3DCCD1}">
              <a14:hiddenFill xmlns:a14="http://schemas.microsoft.com/office/drawing/2010/main">
                <a:noFill/>
              </a14:hiddenFill>
            </a:ext>
          </a:extLst>
        </p:spPr>
        <p:txBody>
          <a:bodyPr/>
          <a:lstStyle/>
          <a:p>
            <a:endParaRPr lang="zh-CN" altLang="en-US"/>
          </a:p>
        </p:txBody>
      </p:sp>
      <p:sp>
        <p:nvSpPr>
          <p:cNvPr id="44" name="直接连接符 19"/>
          <p:cNvSpPr>
            <a:spLocks noChangeShapeType="1"/>
          </p:cNvSpPr>
          <p:nvPr/>
        </p:nvSpPr>
        <p:spPr bwMode="auto">
          <a:xfrm>
            <a:off x="4257686" y="3372088"/>
            <a:ext cx="1611548" cy="1990"/>
          </a:xfrm>
          <a:prstGeom prst="line">
            <a:avLst/>
          </a:prstGeom>
          <a:noFill/>
          <a:ln w="9525">
            <a:solidFill>
              <a:schemeClr val="bg1"/>
            </a:solidFill>
            <a:prstDash val="dash"/>
            <a:bevel/>
          </a:ln>
          <a:extLst>
            <a:ext uri="{909E8E84-426E-40DD-AFC4-6F175D3DCCD1}">
              <a14:hiddenFill xmlns:a14="http://schemas.microsoft.com/office/drawing/2010/main">
                <a:noFill/>
              </a14:hiddenFill>
            </a:ext>
          </a:extLst>
        </p:spPr>
        <p:txBody>
          <a:bodyPr/>
          <a:lstStyle/>
          <a:p>
            <a:endParaRPr lang="zh-CN" altLang="en-US"/>
          </a:p>
        </p:txBody>
      </p:sp>
      <p:sp>
        <p:nvSpPr>
          <p:cNvPr id="45" name="直接连接符 20"/>
          <p:cNvSpPr>
            <a:spLocks noChangeShapeType="1"/>
          </p:cNvSpPr>
          <p:nvPr/>
        </p:nvSpPr>
        <p:spPr bwMode="auto">
          <a:xfrm>
            <a:off x="6298978" y="3372088"/>
            <a:ext cx="1611548" cy="1990"/>
          </a:xfrm>
          <a:prstGeom prst="line">
            <a:avLst/>
          </a:prstGeom>
          <a:noFill/>
          <a:ln w="9525">
            <a:solidFill>
              <a:schemeClr val="bg1"/>
            </a:solidFill>
            <a:prstDash val="dash"/>
            <a:bevel/>
          </a:ln>
          <a:extLst>
            <a:ext uri="{909E8E84-426E-40DD-AFC4-6F175D3DCCD1}">
              <a14:hiddenFill xmlns:a14="http://schemas.microsoft.com/office/drawing/2010/main">
                <a:noFill/>
              </a14:hiddenFill>
            </a:ext>
          </a:extLst>
        </p:spPr>
        <p:txBody>
          <a:bodyPr/>
          <a:lstStyle/>
          <a:p>
            <a:endParaRPr lang="zh-CN" altLang="en-US"/>
          </a:p>
        </p:txBody>
      </p:sp>
      <p:sp>
        <p:nvSpPr>
          <p:cNvPr id="46" name="TextBox 22"/>
          <p:cNvSpPr>
            <a:spLocks noChangeArrowheads="1"/>
          </p:cNvSpPr>
          <p:nvPr/>
        </p:nvSpPr>
        <p:spPr bwMode="auto">
          <a:xfrm>
            <a:off x="2165374" y="3454824"/>
            <a:ext cx="2190510"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点此输入标题</a:t>
            </a:r>
            <a:endParaRPr lang="zh-CN" altLang="en-US"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7" name="TextBox 23"/>
          <p:cNvSpPr>
            <a:spLocks noChangeArrowheads="1"/>
          </p:cNvSpPr>
          <p:nvPr/>
        </p:nvSpPr>
        <p:spPr bwMode="auto">
          <a:xfrm>
            <a:off x="2187599" y="3807533"/>
            <a:ext cx="219051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点此输入文字</a:t>
            </a: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8" name="TextBox 24"/>
          <p:cNvSpPr>
            <a:spLocks noChangeArrowheads="1"/>
          </p:cNvSpPr>
          <p:nvPr/>
        </p:nvSpPr>
        <p:spPr bwMode="auto">
          <a:xfrm>
            <a:off x="4171036" y="3454824"/>
            <a:ext cx="2188520" cy="41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点此输入标题</a:t>
            </a: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TextBox 25"/>
          <p:cNvSpPr>
            <a:spLocks noChangeArrowheads="1"/>
          </p:cNvSpPr>
          <p:nvPr/>
        </p:nvSpPr>
        <p:spPr bwMode="auto">
          <a:xfrm>
            <a:off x="4193261" y="3807533"/>
            <a:ext cx="2188520"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点此输入文字</a:t>
            </a: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TextBox 26"/>
          <p:cNvSpPr>
            <a:spLocks noChangeArrowheads="1"/>
          </p:cNvSpPr>
          <p:nvPr/>
        </p:nvSpPr>
        <p:spPr bwMode="auto">
          <a:xfrm>
            <a:off x="6218478" y="3454824"/>
            <a:ext cx="2190510" cy="4385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点此输入标题</a:t>
            </a: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TextBox 27"/>
          <p:cNvSpPr>
            <a:spLocks noChangeArrowheads="1"/>
          </p:cNvSpPr>
          <p:nvPr/>
        </p:nvSpPr>
        <p:spPr bwMode="auto">
          <a:xfrm>
            <a:off x="6240904" y="3807533"/>
            <a:ext cx="2188520"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点此输入文字</a:t>
            </a: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等腰三角形 30"/>
          <p:cNvSpPr>
            <a:spLocks noChangeArrowheads="1"/>
          </p:cNvSpPr>
          <p:nvPr/>
        </p:nvSpPr>
        <p:spPr bwMode="auto">
          <a:xfrm rot="5400000">
            <a:off x="2255642" y="5232887"/>
            <a:ext cx="360112" cy="310372"/>
          </a:xfrm>
          <a:prstGeom prst="triangle">
            <a:avLst>
              <a:gd name="adj" fmla="val 50000"/>
            </a:avLst>
          </a:prstGeom>
          <a:solidFill>
            <a:schemeClr val="bg1">
              <a:lumMod val="50000"/>
            </a:schemeClr>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3" name="TextBox 31"/>
          <p:cNvSpPr>
            <a:spLocks noChangeArrowheads="1"/>
          </p:cNvSpPr>
          <p:nvPr/>
        </p:nvSpPr>
        <p:spPr bwMode="auto">
          <a:xfrm>
            <a:off x="2653962" y="5149925"/>
            <a:ext cx="8173130" cy="403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50000"/>
              </a:lnSpc>
            </a:pPr>
            <a:r>
              <a:rPr lang="zh-CN" altLang="en-US" sz="1600" dirty="0">
                <a:solidFill>
                  <a:schemeClr val="bg1">
                    <a:lumMod val="50000"/>
                  </a:schemeClr>
                </a:solidFill>
                <a:latin typeface="方正兰亭粗黑_GBK" charset="-122"/>
                <a:sym typeface="宋体" panose="02010600030101010101" pitchFamily="2" charset="-122"/>
              </a:rPr>
              <a:t>这里输入简单的文字概述里输入简单文字概述输入简单的文字概述里输入输入里</a:t>
            </a:r>
            <a:endParaRPr lang="en-US" altLang="zh-CN" sz="1600" dirty="0">
              <a:solidFill>
                <a:schemeClr val="bg1">
                  <a:lumMod val="50000"/>
                </a:schemeClr>
              </a:solidFill>
              <a:latin typeface="方正兰亭粗黑_GBK" charset="-122"/>
              <a:sym typeface="Calibri" panose="020F0502020204030204" pitchFamily="34" charset="0"/>
            </a:endParaRPr>
          </a:p>
        </p:txBody>
      </p:sp>
      <p:sp>
        <p:nvSpPr>
          <p:cNvPr id="54" name="椭圆 11"/>
          <p:cNvSpPr>
            <a:spLocks noChangeArrowheads="1"/>
          </p:cNvSpPr>
          <p:nvPr/>
        </p:nvSpPr>
        <p:spPr bwMode="auto">
          <a:xfrm>
            <a:off x="7934103" y="2555835"/>
            <a:ext cx="2347686" cy="2345696"/>
          </a:xfrm>
          <a:prstGeom prst="ellipse">
            <a:avLst/>
          </a:prstGeom>
          <a:solidFill>
            <a:srgbClr val="33CCFF"/>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5" name="TextBox 17"/>
          <p:cNvSpPr>
            <a:spLocks noChangeArrowheads="1"/>
          </p:cNvSpPr>
          <p:nvPr/>
        </p:nvSpPr>
        <p:spPr bwMode="auto">
          <a:xfrm>
            <a:off x="8756554" y="2714712"/>
            <a:ext cx="90326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r>
              <a:rPr lang="en-US" altLang="zh-CN" sz="3200" b="1">
                <a:solidFill>
                  <a:schemeClr val="bg1"/>
                </a:solidFill>
                <a:latin typeface="方正兰亭粗黑_GBK" charset="-122"/>
                <a:ea typeface="方正兰亭粗黑_GBK" charset="-122"/>
                <a:sym typeface="方正兰亭粗黑_GBK" charset="-122"/>
              </a:rPr>
              <a:t>04</a:t>
            </a:r>
            <a:endParaRPr lang="en-US" altLang="zh-CN" sz="3200" b="1">
              <a:solidFill>
                <a:schemeClr val="bg1"/>
              </a:solidFill>
              <a:latin typeface="方正兰亭粗黑_GBK" charset="-122"/>
              <a:ea typeface="方正兰亭粗黑_GBK" charset="-122"/>
              <a:sym typeface="方正兰亭粗黑_GBK" charset="-122"/>
            </a:endParaRPr>
          </a:p>
        </p:txBody>
      </p:sp>
      <p:sp>
        <p:nvSpPr>
          <p:cNvPr id="56" name="直接连接符 21"/>
          <p:cNvSpPr>
            <a:spLocks noChangeShapeType="1"/>
          </p:cNvSpPr>
          <p:nvPr/>
        </p:nvSpPr>
        <p:spPr bwMode="auto">
          <a:xfrm>
            <a:off x="8243815" y="3372088"/>
            <a:ext cx="1798566" cy="1990"/>
          </a:xfrm>
          <a:prstGeom prst="line">
            <a:avLst/>
          </a:prstGeom>
          <a:noFill/>
          <a:ln w="9525">
            <a:solidFill>
              <a:schemeClr val="bg1"/>
            </a:solidFill>
            <a:prstDash val="dash"/>
            <a:bevel/>
          </a:ln>
          <a:extLst>
            <a:ext uri="{909E8E84-426E-40DD-AFC4-6F175D3DCCD1}">
              <a14:hiddenFill xmlns:a14="http://schemas.microsoft.com/office/drawing/2010/main">
                <a:noFill/>
              </a14:hiddenFill>
            </a:ext>
          </a:extLst>
        </p:spPr>
        <p:txBody>
          <a:bodyPr/>
          <a:lstStyle/>
          <a:p>
            <a:endParaRPr lang="zh-CN" altLang="en-US"/>
          </a:p>
        </p:txBody>
      </p:sp>
      <p:sp>
        <p:nvSpPr>
          <p:cNvPr id="57" name="TextBox 28"/>
          <p:cNvSpPr>
            <a:spLocks noChangeArrowheads="1"/>
          </p:cNvSpPr>
          <p:nvPr/>
        </p:nvSpPr>
        <p:spPr bwMode="auto">
          <a:xfrm>
            <a:off x="8223687" y="3483399"/>
            <a:ext cx="2188520" cy="419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点此输入标题</a:t>
            </a:r>
            <a:endParaRPr lang="zh-CN" altLang="en-US"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8" name="TextBox 29"/>
          <p:cNvSpPr>
            <a:spLocks noChangeArrowheads="1"/>
          </p:cNvSpPr>
          <p:nvPr/>
        </p:nvSpPr>
        <p:spPr bwMode="auto">
          <a:xfrm>
            <a:off x="8245912" y="3836108"/>
            <a:ext cx="2188520" cy="372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25000"/>
              </a:lnSpc>
            </a:pP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点此输入文字</a:t>
            </a:r>
            <a:endPar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3" presetClass="entr" presetSubtype="32" fill="hold" grpId="0" nodeType="afterEffect">
                                  <p:stCondLst>
                                    <p:cond delay="0"/>
                                  </p:stCondLst>
                                  <p:childTnLst>
                                    <p:set>
                                      <p:cBhvr>
                                        <p:cTn id="38" dur="1" fill="hold">
                                          <p:stCondLst>
                                            <p:cond delay="0"/>
                                          </p:stCondLst>
                                        </p:cTn>
                                        <p:tgtEl>
                                          <p:spTgt spid="30"/>
                                        </p:tgtEl>
                                        <p:attrNameLst>
                                          <p:attrName>style.visibility</p:attrName>
                                        </p:attrNameLst>
                                      </p:cBhvr>
                                      <p:to>
                                        <p:strVal val="visible"/>
                                      </p:to>
                                    </p:set>
                                    <p:anim calcmode="lin" valueType="num">
                                      <p:cBhvr>
                                        <p:cTn id="39" dur="250" fill="hold"/>
                                        <p:tgtEl>
                                          <p:spTgt spid="30"/>
                                        </p:tgtEl>
                                        <p:attrNameLst>
                                          <p:attrName>ppt_w</p:attrName>
                                        </p:attrNameLst>
                                      </p:cBhvr>
                                      <p:tavLst>
                                        <p:tav tm="0">
                                          <p:val>
                                            <p:strVal val="4*#ppt_w"/>
                                          </p:val>
                                        </p:tav>
                                        <p:tav tm="100000">
                                          <p:val>
                                            <p:strVal val="#ppt_w"/>
                                          </p:val>
                                        </p:tav>
                                      </p:tavLst>
                                    </p:anim>
                                    <p:anim calcmode="lin" valueType="num">
                                      <p:cBhvr>
                                        <p:cTn id="40" dur="250" fill="hold"/>
                                        <p:tgtEl>
                                          <p:spTgt spid="30"/>
                                        </p:tgtEl>
                                        <p:attrNameLst>
                                          <p:attrName>ppt_h</p:attrName>
                                        </p:attrNameLst>
                                      </p:cBhvr>
                                      <p:tavLst>
                                        <p:tav tm="0">
                                          <p:val>
                                            <p:strVal val="4*#ppt_h"/>
                                          </p:val>
                                        </p:tav>
                                        <p:tav tm="100000">
                                          <p:val>
                                            <p:strVal val="#ppt_h"/>
                                          </p:val>
                                        </p:tav>
                                      </p:tavLst>
                                    </p:anim>
                                  </p:childTnLst>
                                </p:cTn>
                              </p:par>
                              <p:par>
                                <p:cTn id="41" presetID="23" presetClass="entr" presetSubtype="32" fill="hold" grpId="0" nodeType="withEffect">
                                  <p:stCondLst>
                                    <p:cond delay="250"/>
                                  </p:stCondLst>
                                  <p:childTnLst>
                                    <p:set>
                                      <p:cBhvr>
                                        <p:cTn id="42" dur="1" fill="hold">
                                          <p:stCondLst>
                                            <p:cond delay="0"/>
                                          </p:stCondLst>
                                        </p:cTn>
                                        <p:tgtEl>
                                          <p:spTgt spid="31"/>
                                        </p:tgtEl>
                                        <p:attrNameLst>
                                          <p:attrName>style.visibility</p:attrName>
                                        </p:attrNameLst>
                                      </p:cBhvr>
                                      <p:to>
                                        <p:strVal val="visible"/>
                                      </p:to>
                                    </p:set>
                                    <p:anim calcmode="lin" valueType="num">
                                      <p:cBhvr>
                                        <p:cTn id="43" dur="250" fill="hold"/>
                                        <p:tgtEl>
                                          <p:spTgt spid="31"/>
                                        </p:tgtEl>
                                        <p:attrNameLst>
                                          <p:attrName>ppt_w</p:attrName>
                                        </p:attrNameLst>
                                      </p:cBhvr>
                                      <p:tavLst>
                                        <p:tav tm="0">
                                          <p:val>
                                            <p:strVal val="4*#ppt_w"/>
                                          </p:val>
                                        </p:tav>
                                        <p:tav tm="100000">
                                          <p:val>
                                            <p:strVal val="#ppt_w"/>
                                          </p:val>
                                        </p:tav>
                                      </p:tavLst>
                                    </p:anim>
                                    <p:anim calcmode="lin" valueType="num">
                                      <p:cBhvr>
                                        <p:cTn id="44" dur="250" fill="hold"/>
                                        <p:tgtEl>
                                          <p:spTgt spid="31"/>
                                        </p:tgtEl>
                                        <p:attrNameLst>
                                          <p:attrName>ppt_h</p:attrName>
                                        </p:attrNameLst>
                                      </p:cBhvr>
                                      <p:tavLst>
                                        <p:tav tm="0">
                                          <p:val>
                                            <p:strVal val="4*#ppt_h"/>
                                          </p:val>
                                        </p:tav>
                                        <p:tav tm="100000">
                                          <p:val>
                                            <p:strVal val="#ppt_h"/>
                                          </p:val>
                                        </p:tav>
                                      </p:tavLst>
                                    </p:anim>
                                  </p:childTnLst>
                                </p:cTn>
                              </p:par>
                              <p:par>
                                <p:cTn id="45" presetID="23" presetClass="entr" presetSubtype="32" fill="hold" grpId="0" nodeType="withEffect">
                                  <p:stCondLst>
                                    <p:cond delay="500"/>
                                  </p:stCondLst>
                                  <p:childTnLst>
                                    <p:set>
                                      <p:cBhvr>
                                        <p:cTn id="46" dur="1" fill="hold">
                                          <p:stCondLst>
                                            <p:cond delay="0"/>
                                          </p:stCondLst>
                                        </p:cTn>
                                        <p:tgtEl>
                                          <p:spTgt spid="36"/>
                                        </p:tgtEl>
                                        <p:attrNameLst>
                                          <p:attrName>style.visibility</p:attrName>
                                        </p:attrNameLst>
                                      </p:cBhvr>
                                      <p:to>
                                        <p:strVal val="visible"/>
                                      </p:to>
                                    </p:set>
                                    <p:anim calcmode="lin" valueType="num">
                                      <p:cBhvr>
                                        <p:cTn id="47" dur="250" fill="hold"/>
                                        <p:tgtEl>
                                          <p:spTgt spid="36"/>
                                        </p:tgtEl>
                                        <p:attrNameLst>
                                          <p:attrName>ppt_w</p:attrName>
                                        </p:attrNameLst>
                                      </p:cBhvr>
                                      <p:tavLst>
                                        <p:tav tm="0">
                                          <p:val>
                                            <p:strVal val="4*#ppt_w"/>
                                          </p:val>
                                        </p:tav>
                                        <p:tav tm="100000">
                                          <p:val>
                                            <p:strVal val="#ppt_w"/>
                                          </p:val>
                                        </p:tav>
                                      </p:tavLst>
                                    </p:anim>
                                    <p:anim calcmode="lin" valueType="num">
                                      <p:cBhvr>
                                        <p:cTn id="48" dur="250" fill="hold"/>
                                        <p:tgtEl>
                                          <p:spTgt spid="36"/>
                                        </p:tgtEl>
                                        <p:attrNameLst>
                                          <p:attrName>ppt_h</p:attrName>
                                        </p:attrNameLst>
                                      </p:cBhvr>
                                      <p:tavLst>
                                        <p:tav tm="0">
                                          <p:val>
                                            <p:strVal val="4*#ppt_h"/>
                                          </p:val>
                                        </p:tav>
                                        <p:tav tm="100000">
                                          <p:val>
                                            <p:strVal val="#ppt_h"/>
                                          </p:val>
                                        </p:tav>
                                      </p:tavLst>
                                    </p:anim>
                                  </p:childTnLst>
                                </p:cTn>
                              </p:par>
                              <p:par>
                                <p:cTn id="49" presetID="23" presetClass="entr" presetSubtype="32" fill="hold" grpId="0" nodeType="withEffect">
                                  <p:stCondLst>
                                    <p:cond delay="750"/>
                                  </p:stCondLst>
                                  <p:childTnLst>
                                    <p:set>
                                      <p:cBhvr>
                                        <p:cTn id="50" dur="1" fill="hold">
                                          <p:stCondLst>
                                            <p:cond delay="0"/>
                                          </p:stCondLst>
                                        </p:cTn>
                                        <p:tgtEl>
                                          <p:spTgt spid="54"/>
                                        </p:tgtEl>
                                        <p:attrNameLst>
                                          <p:attrName>style.visibility</p:attrName>
                                        </p:attrNameLst>
                                      </p:cBhvr>
                                      <p:to>
                                        <p:strVal val="visible"/>
                                      </p:to>
                                    </p:set>
                                    <p:anim calcmode="lin" valueType="num">
                                      <p:cBhvr>
                                        <p:cTn id="51" dur="250" fill="hold"/>
                                        <p:tgtEl>
                                          <p:spTgt spid="54"/>
                                        </p:tgtEl>
                                        <p:attrNameLst>
                                          <p:attrName>ppt_w</p:attrName>
                                        </p:attrNameLst>
                                      </p:cBhvr>
                                      <p:tavLst>
                                        <p:tav tm="0">
                                          <p:val>
                                            <p:strVal val="4*#ppt_w"/>
                                          </p:val>
                                        </p:tav>
                                        <p:tav tm="100000">
                                          <p:val>
                                            <p:strVal val="#ppt_w"/>
                                          </p:val>
                                        </p:tav>
                                      </p:tavLst>
                                    </p:anim>
                                    <p:anim calcmode="lin" valueType="num">
                                      <p:cBhvr>
                                        <p:cTn id="52" dur="250" fill="hold"/>
                                        <p:tgtEl>
                                          <p:spTgt spid="54"/>
                                        </p:tgtEl>
                                        <p:attrNameLst>
                                          <p:attrName>ppt_h</p:attrName>
                                        </p:attrNameLst>
                                      </p:cBhvr>
                                      <p:tavLst>
                                        <p:tav tm="0">
                                          <p:val>
                                            <p:strVal val="4*#ppt_h"/>
                                          </p:val>
                                        </p:tav>
                                        <p:tav tm="100000">
                                          <p:val>
                                            <p:strVal val="#ppt_h"/>
                                          </p:val>
                                        </p:tav>
                                      </p:tavLst>
                                    </p:anim>
                                  </p:childTnLst>
                                </p:cTn>
                              </p:par>
                            </p:childTnLst>
                          </p:cTn>
                        </p:par>
                        <p:par>
                          <p:cTn id="53" fill="hold">
                            <p:stCondLst>
                              <p:cond delay="500"/>
                            </p:stCondLst>
                            <p:childTnLst>
                              <p:par>
                                <p:cTn id="54" presetID="10" presetClass="entr" presetSubtype="0" fill="hold" grpId="0" nodeType="afterEffect">
                                  <p:stCondLst>
                                    <p:cond delay="0"/>
                                  </p:stCondLst>
                                  <p:childTnLst>
                                    <p:set>
                                      <p:cBhvr>
                                        <p:cTn id="55" dur="1" fill="hold">
                                          <p:stCondLst>
                                            <p:cond delay="0"/>
                                          </p:stCondLst>
                                        </p:cTn>
                                        <p:tgtEl>
                                          <p:spTgt spid="37"/>
                                        </p:tgtEl>
                                        <p:attrNameLst>
                                          <p:attrName>style.visibility</p:attrName>
                                        </p:attrNameLst>
                                      </p:cBhvr>
                                      <p:to>
                                        <p:strVal val="visible"/>
                                      </p:to>
                                    </p:set>
                                    <p:animEffect>
                                      <p:cBhvr>
                                        <p:cTn id="56" dur="500"/>
                                        <p:tgtEl>
                                          <p:spTgt spid="3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41"/>
                                        </p:tgtEl>
                                        <p:attrNameLst>
                                          <p:attrName>style.visibility</p:attrName>
                                        </p:attrNameLst>
                                      </p:cBhvr>
                                      <p:to>
                                        <p:strVal val="visible"/>
                                      </p:to>
                                    </p:set>
                                    <p:animEffect>
                                      <p:cBhvr>
                                        <p:cTn id="59" dur="500"/>
                                        <p:tgtEl>
                                          <p:spTgt spid="41"/>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Effect>
                                      <p:cBhvr>
                                        <p:cTn id="62" dur="500"/>
                                        <p:tgtEl>
                                          <p:spTgt spid="4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5"/>
                                        </p:tgtEl>
                                        <p:attrNameLst>
                                          <p:attrName>style.visibility</p:attrName>
                                        </p:attrNameLst>
                                      </p:cBhvr>
                                      <p:to>
                                        <p:strVal val="visible"/>
                                      </p:to>
                                    </p:set>
                                    <p:animEffect>
                                      <p:cBhvr>
                                        <p:cTn id="65" dur="500"/>
                                        <p:tgtEl>
                                          <p:spTgt spid="55"/>
                                        </p:tgtEl>
                                      </p:cBhvr>
                                    </p:animEffect>
                                  </p:childTnLst>
                                </p:cTn>
                              </p:par>
                              <p:par>
                                <p:cTn id="66" presetID="22" presetClass="entr" presetSubtype="8" fill="hold" grpId="0" nodeType="withEffect">
                                  <p:stCondLst>
                                    <p:cond delay="250"/>
                                  </p:stCondLst>
                                  <p:childTnLst>
                                    <p:set>
                                      <p:cBhvr>
                                        <p:cTn id="67" dur="1" fill="hold">
                                          <p:stCondLst>
                                            <p:cond delay="0"/>
                                          </p:stCondLst>
                                        </p:cTn>
                                        <p:tgtEl>
                                          <p:spTgt spid="43"/>
                                        </p:tgtEl>
                                        <p:attrNameLst>
                                          <p:attrName>style.visibility</p:attrName>
                                        </p:attrNameLst>
                                      </p:cBhvr>
                                      <p:to>
                                        <p:strVal val="visible"/>
                                      </p:to>
                                    </p:set>
                                    <p:animEffect>
                                      <p:cBhvr>
                                        <p:cTn id="68" dur="500"/>
                                        <p:tgtEl>
                                          <p:spTgt spid="43"/>
                                        </p:tgtEl>
                                      </p:cBhvr>
                                    </p:animEffect>
                                  </p:childTnLst>
                                </p:cTn>
                              </p:par>
                              <p:par>
                                <p:cTn id="69" presetID="22" presetClass="entr" presetSubtype="8" fill="hold" grpId="0" nodeType="withEffect">
                                  <p:stCondLst>
                                    <p:cond delay="250"/>
                                  </p:stCondLst>
                                  <p:childTnLst>
                                    <p:set>
                                      <p:cBhvr>
                                        <p:cTn id="70" dur="1" fill="hold">
                                          <p:stCondLst>
                                            <p:cond delay="0"/>
                                          </p:stCondLst>
                                        </p:cTn>
                                        <p:tgtEl>
                                          <p:spTgt spid="44"/>
                                        </p:tgtEl>
                                        <p:attrNameLst>
                                          <p:attrName>style.visibility</p:attrName>
                                        </p:attrNameLst>
                                      </p:cBhvr>
                                      <p:to>
                                        <p:strVal val="visible"/>
                                      </p:to>
                                    </p:set>
                                    <p:animEffect>
                                      <p:cBhvr>
                                        <p:cTn id="71" dur="500"/>
                                        <p:tgtEl>
                                          <p:spTgt spid="44"/>
                                        </p:tgtEl>
                                      </p:cBhvr>
                                    </p:animEffect>
                                  </p:childTnLst>
                                </p:cTn>
                              </p:par>
                              <p:par>
                                <p:cTn id="72" presetID="22" presetClass="entr" presetSubtype="8" fill="hold" grpId="0" nodeType="withEffect">
                                  <p:stCondLst>
                                    <p:cond delay="250"/>
                                  </p:stCondLst>
                                  <p:childTnLst>
                                    <p:set>
                                      <p:cBhvr>
                                        <p:cTn id="73" dur="1" fill="hold">
                                          <p:stCondLst>
                                            <p:cond delay="0"/>
                                          </p:stCondLst>
                                        </p:cTn>
                                        <p:tgtEl>
                                          <p:spTgt spid="45"/>
                                        </p:tgtEl>
                                        <p:attrNameLst>
                                          <p:attrName>style.visibility</p:attrName>
                                        </p:attrNameLst>
                                      </p:cBhvr>
                                      <p:to>
                                        <p:strVal val="visible"/>
                                      </p:to>
                                    </p:set>
                                    <p:animEffect>
                                      <p:cBhvr>
                                        <p:cTn id="74" dur="500"/>
                                        <p:tgtEl>
                                          <p:spTgt spid="45"/>
                                        </p:tgtEl>
                                      </p:cBhvr>
                                    </p:animEffect>
                                  </p:childTnLst>
                                </p:cTn>
                              </p:par>
                              <p:par>
                                <p:cTn id="75" presetID="22" presetClass="entr" presetSubtype="8" fill="hold" grpId="0" nodeType="withEffect">
                                  <p:stCondLst>
                                    <p:cond delay="250"/>
                                  </p:stCondLst>
                                  <p:childTnLst>
                                    <p:set>
                                      <p:cBhvr>
                                        <p:cTn id="76" dur="1" fill="hold">
                                          <p:stCondLst>
                                            <p:cond delay="0"/>
                                          </p:stCondLst>
                                        </p:cTn>
                                        <p:tgtEl>
                                          <p:spTgt spid="56"/>
                                        </p:tgtEl>
                                        <p:attrNameLst>
                                          <p:attrName>style.visibility</p:attrName>
                                        </p:attrNameLst>
                                      </p:cBhvr>
                                      <p:to>
                                        <p:strVal val="visible"/>
                                      </p:to>
                                    </p:set>
                                    <p:animEffect>
                                      <p:cBhvr>
                                        <p:cTn id="77" dur="500"/>
                                        <p:tgtEl>
                                          <p:spTgt spid="56"/>
                                        </p:tgtEl>
                                      </p:cBhvr>
                                    </p:animEffect>
                                  </p:childTnLst>
                                </p:cTn>
                              </p:par>
                            </p:childTnLst>
                          </p:cTn>
                        </p:par>
                        <p:par>
                          <p:cTn id="78" fill="hold">
                            <p:stCondLst>
                              <p:cond delay="1000"/>
                            </p:stCondLst>
                            <p:childTnLst>
                              <p:par>
                                <p:cTn id="79" presetID="41" presetClass="entr" presetSubtype="0" fill="hold" grpId="0" nodeType="afterEffect">
                                  <p:stCondLst>
                                    <p:cond delay="0"/>
                                  </p:stCondLst>
                                  <p:iterate type="lt">
                                    <p:tmPct val="10000"/>
                                  </p:iterate>
                                  <p:childTnLst>
                                    <p:set>
                                      <p:cBhvr>
                                        <p:cTn id="80" dur="1" fill="hold">
                                          <p:stCondLst>
                                            <p:cond delay="0"/>
                                          </p:stCondLst>
                                        </p:cTn>
                                        <p:tgtEl>
                                          <p:spTgt spid="47"/>
                                        </p:tgtEl>
                                        <p:attrNameLst>
                                          <p:attrName>style.visibility</p:attrName>
                                        </p:attrNameLst>
                                      </p:cBhvr>
                                      <p:to>
                                        <p:strVal val="visible"/>
                                      </p:to>
                                    </p:set>
                                    <p:anim calcmode="lin" valueType="num">
                                      <p:cBhvr>
                                        <p:cTn id="81" dur="500" fill="hold"/>
                                        <p:tgtEl>
                                          <p:spTgt spid="47"/>
                                        </p:tgtEl>
                                        <p:attrNameLst>
                                          <p:attrName>ppt_x</p:attrName>
                                        </p:attrNameLst>
                                      </p:cBhvr>
                                      <p:tavLst>
                                        <p:tav tm="0">
                                          <p:val>
                                            <p:strVal val="#ppt_x"/>
                                          </p:val>
                                        </p:tav>
                                        <p:tav tm="50000">
                                          <p:val>
                                            <p:strVal val="#ppt_x+.1"/>
                                          </p:val>
                                        </p:tav>
                                        <p:tav tm="100000">
                                          <p:val>
                                            <p:strVal val="#ppt_x"/>
                                          </p:val>
                                        </p:tav>
                                      </p:tavLst>
                                    </p:anim>
                                    <p:anim calcmode="lin" valueType="num">
                                      <p:cBhvr>
                                        <p:cTn id="82" dur="500" fill="hold"/>
                                        <p:tgtEl>
                                          <p:spTgt spid="47"/>
                                        </p:tgtEl>
                                        <p:attrNameLst>
                                          <p:attrName>ppt_y</p:attrName>
                                        </p:attrNameLst>
                                      </p:cBhvr>
                                      <p:tavLst>
                                        <p:tav tm="0">
                                          <p:val>
                                            <p:strVal val="#ppt_y"/>
                                          </p:val>
                                        </p:tav>
                                        <p:tav tm="100000">
                                          <p:val>
                                            <p:strVal val="#ppt_y"/>
                                          </p:val>
                                        </p:tav>
                                      </p:tavLst>
                                    </p:anim>
                                    <p:anim calcmode="lin" valueType="num">
                                      <p:cBhvr>
                                        <p:cTn id="83" dur="500" fill="hold"/>
                                        <p:tgtEl>
                                          <p:spTgt spid="47"/>
                                        </p:tgtEl>
                                        <p:attrNameLst>
                                          <p:attrName>ppt_h</p:attrName>
                                        </p:attrNameLst>
                                      </p:cBhvr>
                                      <p:tavLst>
                                        <p:tav tm="0">
                                          <p:val>
                                            <p:strVal val="#ppt_h/10"/>
                                          </p:val>
                                        </p:tav>
                                        <p:tav tm="50000">
                                          <p:val>
                                            <p:strVal val="#ppt_h+.01"/>
                                          </p:val>
                                        </p:tav>
                                        <p:tav tm="100000">
                                          <p:val>
                                            <p:strVal val="#ppt_h"/>
                                          </p:val>
                                        </p:tav>
                                      </p:tavLst>
                                    </p:anim>
                                    <p:anim calcmode="lin" valueType="num">
                                      <p:cBhvr>
                                        <p:cTn id="84" dur="500" fill="hold"/>
                                        <p:tgtEl>
                                          <p:spTgt spid="47"/>
                                        </p:tgtEl>
                                        <p:attrNameLst>
                                          <p:attrName>ppt_w</p:attrName>
                                        </p:attrNameLst>
                                      </p:cBhvr>
                                      <p:tavLst>
                                        <p:tav tm="0">
                                          <p:val>
                                            <p:strVal val="#ppt_w/10"/>
                                          </p:val>
                                        </p:tav>
                                        <p:tav tm="50000">
                                          <p:val>
                                            <p:strVal val="#ppt_w+.01"/>
                                          </p:val>
                                        </p:tav>
                                        <p:tav tm="100000">
                                          <p:val>
                                            <p:strVal val="#ppt_w"/>
                                          </p:val>
                                        </p:tav>
                                      </p:tavLst>
                                    </p:anim>
                                    <p:animEffect>
                                      <p:cBhvr>
                                        <p:cTn id="85" dur="500" tmFilter="0,0; .5, 1; 1, 1"/>
                                        <p:tgtEl>
                                          <p:spTgt spid="47"/>
                                        </p:tgtEl>
                                      </p:cBhvr>
                                    </p:animEffect>
                                  </p:childTnLst>
                                </p:cTn>
                              </p:par>
                              <p:par>
                                <p:cTn id="86" presetID="41" presetClass="entr" presetSubtype="0" fill="hold" grpId="0" nodeType="withEffect">
                                  <p:stCondLst>
                                    <p:cond delay="0"/>
                                  </p:stCondLst>
                                  <p:iterate type="lt">
                                    <p:tmPct val="10000"/>
                                  </p:iterate>
                                  <p:childTnLst>
                                    <p:set>
                                      <p:cBhvr>
                                        <p:cTn id="87" dur="1" fill="hold">
                                          <p:stCondLst>
                                            <p:cond delay="0"/>
                                          </p:stCondLst>
                                        </p:cTn>
                                        <p:tgtEl>
                                          <p:spTgt spid="46"/>
                                        </p:tgtEl>
                                        <p:attrNameLst>
                                          <p:attrName>style.visibility</p:attrName>
                                        </p:attrNameLst>
                                      </p:cBhvr>
                                      <p:to>
                                        <p:strVal val="visible"/>
                                      </p:to>
                                    </p:set>
                                    <p:anim calcmode="lin" valueType="num">
                                      <p:cBhvr>
                                        <p:cTn id="88" dur="500" fill="hold"/>
                                        <p:tgtEl>
                                          <p:spTgt spid="46"/>
                                        </p:tgtEl>
                                        <p:attrNameLst>
                                          <p:attrName>ppt_x</p:attrName>
                                        </p:attrNameLst>
                                      </p:cBhvr>
                                      <p:tavLst>
                                        <p:tav tm="0">
                                          <p:val>
                                            <p:strVal val="#ppt_x"/>
                                          </p:val>
                                        </p:tav>
                                        <p:tav tm="50000">
                                          <p:val>
                                            <p:strVal val="#ppt_x+.1"/>
                                          </p:val>
                                        </p:tav>
                                        <p:tav tm="100000">
                                          <p:val>
                                            <p:strVal val="#ppt_x"/>
                                          </p:val>
                                        </p:tav>
                                      </p:tavLst>
                                    </p:anim>
                                    <p:anim calcmode="lin" valueType="num">
                                      <p:cBhvr>
                                        <p:cTn id="89" dur="500" fill="hold"/>
                                        <p:tgtEl>
                                          <p:spTgt spid="46"/>
                                        </p:tgtEl>
                                        <p:attrNameLst>
                                          <p:attrName>ppt_y</p:attrName>
                                        </p:attrNameLst>
                                      </p:cBhvr>
                                      <p:tavLst>
                                        <p:tav tm="0">
                                          <p:val>
                                            <p:strVal val="#ppt_y"/>
                                          </p:val>
                                        </p:tav>
                                        <p:tav tm="100000">
                                          <p:val>
                                            <p:strVal val="#ppt_y"/>
                                          </p:val>
                                        </p:tav>
                                      </p:tavLst>
                                    </p:anim>
                                    <p:anim calcmode="lin" valueType="num">
                                      <p:cBhvr>
                                        <p:cTn id="90" dur="500" fill="hold"/>
                                        <p:tgtEl>
                                          <p:spTgt spid="46"/>
                                        </p:tgtEl>
                                        <p:attrNameLst>
                                          <p:attrName>ppt_h</p:attrName>
                                        </p:attrNameLst>
                                      </p:cBhvr>
                                      <p:tavLst>
                                        <p:tav tm="0">
                                          <p:val>
                                            <p:strVal val="#ppt_h/10"/>
                                          </p:val>
                                        </p:tav>
                                        <p:tav tm="50000">
                                          <p:val>
                                            <p:strVal val="#ppt_h+.01"/>
                                          </p:val>
                                        </p:tav>
                                        <p:tav tm="100000">
                                          <p:val>
                                            <p:strVal val="#ppt_h"/>
                                          </p:val>
                                        </p:tav>
                                      </p:tavLst>
                                    </p:anim>
                                    <p:anim calcmode="lin" valueType="num">
                                      <p:cBhvr>
                                        <p:cTn id="91" dur="500" fill="hold"/>
                                        <p:tgtEl>
                                          <p:spTgt spid="46"/>
                                        </p:tgtEl>
                                        <p:attrNameLst>
                                          <p:attrName>ppt_w</p:attrName>
                                        </p:attrNameLst>
                                      </p:cBhvr>
                                      <p:tavLst>
                                        <p:tav tm="0">
                                          <p:val>
                                            <p:strVal val="#ppt_w/10"/>
                                          </p:val>
                                        </p:tav>
                                        <p:tav tm="50000">
                                          <p:val>
                                            <p:strVal val="#ppt_w+.01"/>
                                          </p:val>
                                        </p:tav>
                                        <p:tav tm="100000">
                                          <p:val>
                                            <p:strVal val="#ppt_w"/>
                                          </p:val>
                                        </p:tav>
                                      </p:tavLst>
                                    </p:anim>
                                    <p:animEffect>
                                      <p:cBhvr>
                                        <p:cTn id="92" dur="500" tmFilter="0,0; .5, 1; 1, 1"/>
                                        <p:tgtEl>
                                          <p:spTgt spid="46"/>
                                        </p:tgtEl>
                                      </p:cBhvr>
                                    </p:animEffect>
                                  </p:childTnLst>
                                </p:cTn>
                              </p:par>
                            </p:childTnLst>
                          </p:cTn>
                        </p:par>
                        <p:par>
                          <p:cTn id="93" fill="hold">
                            <p:stCondLst>
                              <p:cond delay="2500"/>
                            </p:stCondLst>
                            <p:childTnLst>
                              <p:par>
                                <p:cTn id="94" presetID="41" presetClass="entr" presetSubtype="0" fill="hold" grpId="0" nodeType="afterEffect">
                                  <p:stCondLst>
                                    <p:cond delay="0"/>
                                  </p:stCondLst>
                                  <p:iterate type="lt">
                                    <p:tmPct val="10000"/>
                                  </p:iterate>
                                  <p:childTnLst>
                                    <p:set>
                                      <p:cBhvr>
                                        <p:cTn id="95" dur="1" fill="hold">
                                          <p:stCondLst>
                                            <p:cond delay="0"/>
                                          </p:stCondLst>
                                        </p:cTn>
                                        <p:tgtEl>
                                          <p:spTgt spid="49"/>
                                        </p:tgtEl>
                                        <p:attrNameLst>
                                          <p:attrName>style.visibility</p:attrName>
                                        </p:attrNameLst>
                                      </p:cBhvr>
                                      <p:to>
                                        <p:strVal val="visible"/>
                                      </p:to>
                                    </p:set>
                                    <p:anim calcmode="lin" valueType="num">
                                      <p:cBhvr>
                                        <p:cTn id="96" dur="500" fill="hold"/>
                                        <p:tgtEl>
                                          <p:spTgt spid="49"/>
                                        </p:tgtEl>
                                        <p:attrNameLst>
                                          <p:attrName>ppt_x</p:attrName>
                                        </p:attrNameLst>
                                      </p:cBhvr>
                                      <p:tavLst>
                                        <p:tav tm="0">
                                          <p:val>
                                            <p:strVal val="#ppt_x"/>
                                          </p:val>
                                        </p:tav>
                                        <p:tav tm="50000">
                                          <p:val>
                                            <p:strVal val="#ppt_x+.1"/>
                                          </p:val>
                                        </p:tav>
                                        <p:tav tm="100000">
                                          <p:val>
                                            <p:strVal val="#ppt_x"/>
                                          </p:val>
                                        </p:tav>
                                      </p:tavLst>
                                    </p:anim>
                                    <p:anim calcmode="lin" valueType="num">
                                      <p:cBhvr>
                                        <p:cTn id="97" dur="500" fill="hold"/>
                                        <p:tgtEl>
                                          <p:spTgt spid="49"/>
                                        </p:tgtEl>
                                        <p:attrNameLst>
                                          <p:attrName>ppt_y</p:attrName>
                                        </p:attrNameLst>
                                      </p:cBhvr>
                                      <p:tavLst>
                                        <p:tav tm="0">
                                          <p:val>
                                            <p:strVal val="#ppt_y"/>
                                          </p:val>
                                        </p:tav>
                                        <p:tav tm="100000">
                                          <p:val>
                                            <p:strVal val="#ppt_y"/>
                                          </p:val>
                                        </p:tav>
                                      </p:tavLst>
                                    </p:anim>
                                    <p:anim calcmode="lin" valueType="num">
                                      <p:cBhvr>
                                        <p:cTn id="98" dur="500" fill="hold"/>
                                        <p:tgtEl>
                                          <p:spTgt spid="49"/>
                                        </p:tgtEl>
                                        <p:attrNameLst>
                                          <p:attrName>ppt_h</p:attrName>
                                        </p:attrNameLst>
                                      </p:cBhvr>
                                      <p:tavLst>
                                        <p:tav tm="0">
                                          <p:val>
                                            <p:strVal val="#ppt_h/10"/>
                                          </p:val>
                                        </p:tav>
                                        <p:tav tm="50000">
                                          <p:val>
                                            <p:strVal val="#ppt_h+.01"/>
                                          </p:val>
                                        </p:tav>
                                        <p:tav tm="100000">
                                          <p:val>
                                            <p:strVal val="#ppt_h"/>
                                          </p:val>
                                        </p:tav>
                                      </p:tavLst>
                                    </p:anim>
                                    <p:anim calcmode="lin" valueType="num">
                                      <p:cBhvr>
                                        <p:cTn id="99" dur="500" fill="hold"/>
                                        <p:tgtEl>
                                          <p:spTgt spid="49"/>
                                        </p:tgtEl>
                                        <p:attrNameLst>
                                          <p:attrName>ppt_w</p:attrName>
                                        </p:attrNameLst>
                                      </p:cBhvr>
                                      <p:tavLst>
                                        <p:tav tm="0">
                                          <p:val>
                                            <p:strVal val="#ppt_w/10"/>
                                          </p:val>
                                        </p:tav>
                                        <p:tav tm="50000">
                                          <p:val>
                                            <p:strVal val="#ppt_w+.01"/>
                                          </p:val>
                                        </p:tav>
                                        <p:tav tm="100000">
                                          <p:val>
                                            <p:strVal val="#ppt_w"/>
                                          </p:val>
                                        </p:tav>
                                      </p:tavLst>
                                    </p:anim>
                                    <p:animEffect>
                                      <p:cBhvr>
                                        <p:cTn id="100" dur="500" tmFilter="0,0; .5, 1; 1, 1"/>
                                        <p:tgtEl>
                                          <p:spTgt spid="49"/>
                                        </p:tgtEl>
                                      </p:cBhvr>
                                    </p:animEffect>
                                  </p:childTnLst>
                                </p:cTn>
                              </p:par>
                              <p:par>
                                <p:cTn id="101" presetID="41" presetClass="entr" presetSubtype="0" fill="hold" grpId="0" nodeType="withEffect">
                                  <p:stCondLst>
                                    <p:cond delay="0"/>
                                  </p:stCondLst>
                                  <p:iterate type="lt">
                                    <p:tmPct val="10000"/>
                                  </p:iterate>
                                  <p:childTnLst>
                                    <p:set>
                                      <p:cBhvr>
                                        <p:cTn id="102" dur="1" fill="hold">
                                          <p:stCondLst>
                                            <p:cond delay="0"/>
                                          </p:stCondLst>
                                        </p:cTn>
                                        <p:tgtEl>
                                          <p:spTgt spid="48"/>
                                        </p:tgtEl>
                                        <p:attrNameLst>
                                          <p:attrName>style.visibility</p:attrName>
                                        </p:attrNameLst>
                                      </p:cBhvr>
                                      <p:to>
                                        <p:strVal val="visible"/>
                                      </p:to>
                                    </p:set>
                                    <p:anim calcmode="lin" valueType="num">
                                      <p:cBhvr>
                                        <p:cTn id="103" dur="500" fill="hold"/>
                                        <p:tgtEl>
                                          <p:spTgt spid="48"/>
                                        </p:tgtEl>
                                        <p:attrNameLst>
                                          <p:attrName>ppt_x</p:attrName>
                                        </p:attrNameLst>
                                      </p:cBhvr>
                                      <p:tavLst>
                                        <p:tav tm="0">
                                          <p:val>
                                            <p:strVal val="#ppt_x"/>
                                          </p:val>
                                        </p:tav>
                                        <p:tav tm="50000">
                                          <p:val>
                                            <p:strVal val="#ppt_x+.1"/>
                                          </p:val>
                                        </p:tav>
                                        <p:tav tm="100000">
                                          <p:val>
                                            <p:strVal val="#ppt_x"/>
                                          </p:val>
                                        </p:tav>
                                      </p:tavLst>
                                    </p:anim>
                                    <p:anim calcmode="lin" valueType="num">
                                      <p:cBhvr>
                                        <p:cTn id="104" dur="500" fill="hold"/>
                                        <p:tgtEl>
                                          <p:spTgt spid="48"/>
                                        </p:tgtEl>
                                        <p:attrNameLst>
                                          <p:attrName>ppt_y</p:attrName>
                                        </p:attrNameLst>
                                      </p:cBhvr>
                                      <p:tavLst>
                                        <p:tav tm="0">
                                          <p:val>
                                            <p:strVal val="#ppt_y"/>
                                          </p:val>
                                        </p:tav>
                                        <p:tav tm="100000">
                                          <p:val>
                                            <p:strVal val="#ppt_y"/>
                                          </p:val>
                                        </p:tav>
                                      </p:tavLst>
                                    </p:anim>
                                    <p:anim calcmode="lin" valueType="num">
                                      <p:cBhvr>
                                        <p:cTn id="105" dur="500" fill="hold"/>
                                        <p:tgtEl>
                                          <p:spTgt spid="48"/>
                                        </p:tgtEl>
                                        <p:attrNameLst>
                                          <p:attrName>ppt_h</p:attrName>
                                        </p:attrNameLst>
                                      </p:cBhvr>
                                      <p:tavLst>
                                        <p:tav tm="0">
                                          <p:val>
                                            <p:strVal val="#ppt_h/10"/>
                                          </p:val>
                                        </p:tav>
                                        <p:tav tm="50000">
                                          <p:val>
                                            <p:strVal val="#ppt_h+.01"/>
                                          </p:val>
                                        </p:tav>
                                        <p:tav tm="100000">
                                          <p:val>
                                            <p:strVal val="#ppt_h"/>
                                          </p:val>
                                        </p:tav>
                                      </p:tavLst>
                                    </p:anim>
                                    <p:anim calcmode="lin" valueType="num">
                                      <p:cBhvr>
                                        <p:cTn id="106" dur="500" fill="hold"/>
                                        <p:tgtEl>
                                          <p:spTgt spid="48"/>
                                        </p:tgtEl>
                                        <p:attrNameLst>
                                          <p:attrName>ppt_w</p:attrName>
                                        </p:attrNameLst>
                                      </p:cBhvr>
                                      <p:tavLst>
                                        <p:tav tm="0">
                                          <p:val>
                                            <p:strVal val="#ppt_w/10"/>
                                          </p:val>
                                        </p:tav>
                                        <p:tav tm="50000">
                                          <p:val>
                                            <p:strVal val="#ppt_w+.01"/>
                                          </p:val>
                                        </p:tav>
                                        <p:tav tm="100000">
                                          <p:val>
                                            <p:strVal val="#ppt_w"/>
                                          </p:val>
                                        </p:tav>
                                      </p:tavLst>
                                    </p:anim>
                                    <p:animEffect>
                                      <p:cBhvr>
                                        <p:cTn id="107" dur="500" tmFilter="0,0; .5, 1; 1, 1"/>
                                        <p:tgtEl>
                                          <p:spTgt spid="48"/>
                                        </p:tgtEl>
                                      </p:cBhvr>
                                    </p:animEffect>
                                  </p:childTnLst>
                                </p:cTn>
                              </p:par>
                            </p:childTnLst>
                          </p:cTn>
                        </p:par>
                        <p:par>
                          <p:cTn id="108" fill="hold">
                            <p:stCondLst>
                              <p:cond delay="3250"/>
                            </p:stCondLst>
                            <p:childTnLst>
                              <p:par>
                                <p:cTn id="109" presetID="41" presetClass="entr" presetSubtype="0" fill="hold" grpId="0" nodeType="afterEffect">
                                  <p:stCondLst>
                                    <p:cond delay="0"/>
                                  </p:stCondLst>
                                  <p:iterate type="lt">
                                    <p:tmPct val="10000"/>
                                  </p:iterate>
                                  <p:childTnLst>
                                    <p:set>
                                      <p:cBhvr>
                                        <p:cTn id="110" dur="1" fill="hold">
                                          <p:stCondLst>
                                            <p:cond delay="0"/>
                                          </p:stCondLst>
                                        </p:cTn>
                                        <p:tgtEl>
                                          <p:spTgt spid="51"/>
                                        </p:tgtEl>
                                        <p:attrNameLst>
                                          <p:attrName>style.visibility</p:attrName>
                                        </p:attrNameLst>
                                      </p:cBhvr>
                                      <p:to>
                                        <p:strVal val="visible"/>
                                      </p:to>
                                    </p:set>
                                    <p:anim calcmode="lin" valueType="num">
                                      <p:cBhvr>
                                        <p:cTn id="111" dur="500" fill="hold"/>
                                        <p:tgtEl>
                                          <p:spTgt spid="51"/>
                                        </p:tgtEl>
                                        <p:attrNameLst>
                                          <p:attrName>ppt_x</p:attrName>
                                        </p:attrNameLst>
                                      </p:cBhvr>
                                      <p:tavLst>
                                        <p:tav tm="0">
                                          <p:val>
                                            <p:strVal val="#ppt_x"/>
                                          </p:val>
                                        </p:tav>
                                        <p:tav tm="50000">
                                          <p:val>
                                            <p:strVal val="#ppt_x+.1"/>
                                          </p:val>
                                        </p:tav>
                                        <p:tav tm="100000">
                                          <p:val>
                                            <p:strVal val="#ppt_x"/>
                                          </p:val>
                                        </p:tav>
                                      </p:tavLst>
                                    </p:anim>
                                    <p:anim calcmode="lin" valueType="num">
                                      <p:cBhvr>
                                        <p:cTn id="112" dur="500" fill="hold"/>
                                        <p:tgtEl>
                                          <p:spTgt spid="51"/>
                                        </p:tgtEl>
                                        <p:attrNameLst>
                                          <p:attrName>ppt_y</p:attrName>
                                        </p:attrNameLst>
                                      </p:cBhvr>
                                      <p:tavLst>
                                        <p:tav tm="0">
                                          <p:val>
                                            <p:strVal val="#ppt_y"/>
                                          </p:val>
                                        </p:tav>
                                        <p:tav tm="100000">
                                          <p:val>
                                            <p:strVal val="#ppt_y"/>
                                          </p:val>
                                        </p:tav>
                                      </p:tavLst>
                                    </p:anim>
                                    <p:anim calcmode="lin" valueType="num">
                                      <p:cBhvr>
                                        <p:cTn id="113" dur="500" fill="hold"/>
                                        <p:tgtEl>
                                          <p:spTgt spid="51"/>
                                        </p:tgtEl>
                                        <p:attrNameLst>
                                          <p:attrName>ppt_h</p:attrName>
                                        </p:attrNameLst>
                                      </p:cBhvr>
                                      <p:tavLst>
                                        <p:tav tm="0">
                                          <p:val>
                                            <p:strVal val="#ppt_h/10"/>
                                          </p:val>
                                        </p:tav>
                                        <p:tav tm="50000">
                                          <p:val>
                                            <p:strVal val="#ppt_h+.01"/>
                                          </p:val>
                                        </p:tav>
                                        <p:tav tm="100000">
                                          <p:val>
                                            <p:strVal val="#ppt_h"/>
                                          </p:val>
                                        </p:tav>
                                      </p:tavLst>
                                    </p:anim>
                                    <p:anim calcmode="lin" valueType="num">
                                      <p:cBhvr>
                                        <p:cTn id="114" dur="500" fill="hold"/>
                                        <p:tgtEl>
                                          <p:spTgt spid="51"/>
                                        </p:tgtEl>
                                        <p:attrNameLst>
                                          <p:attrName>ppt_w</p:attrName>
                                        </p:attrNameLst>
                                      </p:cBhvr>
                                      <p:tavLst>
                                        <p:tav tm="0">
                                          <p:val>
                                            <p:strVal val="#ppt_w/10"/>
                                          </p:val>
                                        </p:tav>
                                        <p:tav tm="50000">
                                          <p:val>
                                            <p:strVal val="#ppt_w+.01"/>
                                          </p:val>
                                        </p:tav>
                                        <p:tav tm="100000">
                                          <p:val>
                                            <p:strVal val="#ppt_w"/>
                                          </p:val>
                                        </p:tav>
                                      </p:tavLst>
                                    </p:anim>
                                    <p:animEffect>
                                      <p:cBhvr>
                                        <p:cTn id="115" dur="500" tmFilter="0,0; .5, 1; 1, 1"/>
                                        <p:tgtEl>
                                          <p:spTgt spid="51"/>
                                        </p:tgtEl>
                                      </p:cBhvr>
                                    </p:animEffect>
                                  </p:childTnLst>
                                </p:cTn>
                              </p:par>
                              <p:par>
                                <p:cTn id="116" presetID="41" presetClass="entr" presetSubtype="0" fill="hold" grpId="0" nodeType="withEffect">
                                  <p:stCondLst>
                                    <p:cond delay="0"/>
                                  </p:stCondLst>
                                  <p:iterate type="lt">
                                    <p:tmPct val="10000"/>
                                  </p:iterate>
                                  <p:childTnLst>
                                    <p:set>
                                      <p:cBhvr>
                                        <p:cTn id="117" dur="1" fill="hold">
                                          <p:stCondLst>
                                            <p:cond delay="0"/>
                                          </p:stCondLst>
                                        </p:cTn>
                                        <p:tgtEl>
                                          <p:spTgt spid="50"/>
                                        </p:tgtEl>
                                        <p:attrNameLst>
                                          <p:attrName>style.visibility</p:attrName>
                                        </p:attrNameLst>
                                      </p:cBhvr>
                                      <p:to>
                                        <p:strVal val="visible"/>
                                      </p:to>
                                    </p:set>
                                    <p:anim calcmode="lin" valueType="num">
                                      <p:cBhvr>
                                        <p:cTn id="118" dur="500" fill="hold"/>
                                        <p:tgtEl>
                                          <p:spTgt spid="50"/>
                                        </p:tgtEl>
                                        <p:attrNameLst>
                                          <p:attrName>ppt_x</p:attrName>
                                        </p:attrNameLst>
                                      </p:cBhvr>
                                      <p:tavLst>
                                        <p:tav tm="0">
                                          <p:val>
                                            <p:strVal val="#ppt_x"/>
                                          </p:val>
                                        </p:tav>
                                        <p:tav tm="50000">
                                          <p:val>
                                            <p:strVal val="#ppt_x+.1"/>
                                          </p:val>
                                        </p:tav>
                                        <p:tav tm="100000">
                                          <p:val>
                                            <p:strVal val="#ppt_x"/>
                                          </p:val>
                                        </p:tav>
                                      </p:tavLst>
                                    </p:anim>
                                    <p:anim calcmode="lin" valueType="num">
                                      <p:cBhvr>
                                        <p:cTn id="119" dur="500" fill="hold"/>
                                        <p:tgtEl>
                                          <p:spTgt spid="50"/>
                                        </p:tgtEl>
                                        <p:attrNameLst>
                                          <p:attrName>ppt_y</p:attrName>
                                        </p:attrNameLst>
                                      </p:cBhvr>
                                      <p:tavLst>
                                        <p:tav tm="0">
                                          <p:val>
                                            <p:strVal val="#ppt_y"/>
                                          </p:val>
                                        </p:tav>
                                        <p:tav tm="100000">
                                          <p:val>
                                            <p:strVal val="#ppt_y"/>
                                          </p:val>
                                        </p:tav>
                                      </p:tavLst>
                                    </p:anim>
                                    <p:anim calcmode="lin" valueType="num">
                                      <p:cBhvr>
                                        <p:cTn id="120" dur="500" fill="hold"/>
                                        <p:tgtEl>
                                          <p:spTgt spid="50"/>
                                        </p:tgtEl>
                                        <p:attrNameLst>
                                          <p:attrName>ppt_h</p:attrName>
                                        </p:attrNameLst>
                                      </p:cBhvr>
                                      <p:tavLst>
                                        <p:tav tm="0">
                                          <p:val>
                                            <p:strVal val="#ppt_h/10"/>
                                          </p:val>
                                        </p:tav>
                                        <p:tav tm="50000">
                                          <p:val>
                                            <p:strVal val="#ppt_h+.01"/>
                                          </p:val>
                                        </p:tav>
                                        <p:tav tm="100000">
                                          <p:val>
                                            <p:strVal val="#ppt_h"/>
                                          </p:val>
                                        </p:tav>
                                      </p:tavLst>
                                    </p:anim>
                                    <p:anim calcmode="lin" valueType="num">
                                      <p:cBhvr>
                                        <p:cTn id="121" dur="500" fill="hold"/>
                                        <p:tgtEl>
                                          <p:spTgt spid="50"/>
                                        </p:tgtEl>
                                        <p:attrNameLst>
                                          <p:attrName>ppt_w</p:attrName>
                                        </p:attrNameLst>
                                      </p:cBhvr>
                                      <p:tavLst>
                                        <p:tav tm="0">
                                          <p:val>
                                            <p:strVal val="#ppt_w/10"/>
                                          </p:val>
                                        </p:tav>
                                        <p:tav tm="50000">
                                          <p:val>
                                            <p:strVal val="#ppt_w+.01"/>
                                          </p:val>
                                        </p:tav>
                                        <p:tav tm="100000">
                                          <p:val>
                                            <p:strVal val="#ppt_w"/>
                                          </p:val>
                                        </p:tav>
                                      </p:tavLst>
                                    </p:anim>
                                    <p:animEffect>
                                      <p:cBhvr>
                                        <p:cTn id="122" dur="500" tmFilter="0,0; .5, 1; 1, 1"/>
                                        <p:tgtEl>
                                          <p:spTgt spid="50"/>
                                        </p:tgtEl>
                                      </p:cBhvr>
                                    </p:animEffect>
                                  </p:childTnLst>
                                </p:cTn>
                              </p:par>
                            </p:childTnLst>
                          </p:cTn>
                        </p:par>
                        <p:par>
                          <p:cTn id="123" fill="hold">
                            <p:stCondLst>
                              <p:cond delay="4000"/>
                            </p:stCondLst>
                            <p:childTnLst>
                              <p:par>
                                <p:cTn id="124" presetID="41" presetClass="entr" presetSubtype="0" fill="hold" grpId="0" nodeType="afterEffect">
                                  <p:stCondLst>
                                    <p:cond delay="0"/>
                                  </p:stCondLst>
                                  <p:iterate type="lt">
                                    <p:tmPct val="10000"/>
                                  </p:iterate>
                                  <p:childTnLst>
                                    <p:set>
                                      <p:cBhvr>
                                        <p:cTn id="125" dur="1" fill="hold">
                                          <p:stCondLst>
                                            <p:cond delay="0"/>
                                          </p:stCondLst>
                                        </p:cTn>
                                        <p:tgtEl>
                                          <p:spTgt spid="58"/>
                                        </p:tgtEl>
                                        <p:attrNameLst>
                                          <p:attrName>style.visibility</p:attrName>
                                        </p:attrNameLst>
                                      </p:cBhvr>
                                      <p:to>
                                        <p:strVal val="visible"/>
                                      </p:to>
                                    </p:set>
                                    <p:anim calcmode="lin" valueType="num">
                                      <p:cBhvr>
                                        <p:cTn id="126" dur="500" fill="hold"/>
                                        <p:tgtEl>
                                          <p:spTgt spid="58"/>
                                        </p:tgtEl>
                                        <p:attrNameLst>
                                          <p:attrName>ppt_x</p:attrName>
                                        </p:attrNameLst>
                                      </p:cBhvr>
                                      <p:tavLst>
                                        <p:tav tm="0">
                                          <p:val>
                                            <p:strVal val="#ppt_x"/>
                                          </p:val>
                                        </p:tav>
                                        <p:tav tm="50000">
                                          <p:val>
                                            <p:strVal val="#ppt_x+.1"/>
                                          </p:val>
                                        </p:tav>
                                        <p:tav tm="100000">
                                          <p:val>
                                            <p:strVal val="#ppt_x"/>
                                          </p:val>
                                        </p:tav>
                                      </p:tavLst>
                                    </p:anim>
                                    <p:anim calcmode="lin" valueType="num">
                                      <p:cBhvr>
                                        <p:cTn id="127" dur="500" fill="hold"/>
                                        <p:tgtEl>
                                          <p:spTgt spid="58"/>
                                        </p:tgtEl>
                                        <p:attrNameLst>
                                          <p:attrName>ppt_y</p:attrName>
                                        </p:attrNameLst>
                                      </p:cBhvr>
                                      <p:tavLst>
                                        <p:tav tm="0">
                                          <p:val>
                                            <p:strVal val="#ppt_y"/>
                                          </p:val>
                                        </p:tav>
                                        <p:tav tm="100000">
                                          <p:val>
                                            <p:strVal val="#ppt_y"/>
                                          </p:val>
                                        </p:tav>
                                      </p:tavLst>
                                    </p:anim>
                                    <p:anim calcmode="lin" valueType="num">
                                      <p:cBhvr>
                                        <p:cTn id="128" dur="500" fill="hold"/>
                                        <p:tgtEl>
                                          <p:spTgt spid="58"/>
                                        </p:tgtEl>
                                        <p:attrNameLst>
                                          <p:attrName>ppt_h</p:attrName>
                                        </p:attrNameLst>
                                      </p:cBhvr>
                                      <p:tavLst>
                                        <p:tav tm="0">
                                          <p:val>
                                            <p:strVal val="#ppt_h/10"/>
                                          </p:val>
                                        </p:tav>
                                        <p:tav tm="50000">
                                          <p:val>
                                            <p:strVal val="#ppt_h+.01"/>
                                          </p:val>
                                        </p:tav>
                                        <p:tav tm="100000">
                                          <p:val>
                                            <p:strVal val="#ppt_h"/>
                                          </p:val>
                                        </p:tav>
                                      </p:tavLst>
                                    </p:anim>
                                    <p:anim calcmode="lin" valueType="num">
                                      <p:cBhvr>
                                        <p:cTn id="129" dur="500" fill="hold"/>
                                        <p:tgtEl>
                                          <p:spTgt spid="58"/>
                                        </p:tgtEl>
                                        <p:attrNameLst>
                                          <p:attrName>ppt_w</p:attrName>
                                        </p:attrNameLst>
                                      </p:cBhvr>
                                      <p:tavLst>
                                        <p:tav tm="0">
                                          <p:val>
                                            <p:strVal val="#ppt_w/10"/>
                                          </p:val>
                                        </p:tav>
                                        <p:tav tm="50000">
                                          <p:val>
                                            <p:strVal val="#ppt_w+.01"/>
                                          </p:val>
                                        </p:tav>
                                        <p:tav tm="100000">
                                          <p:val>
                                            <p:strVal val="#ppt_w"/>
                                          </p:val>
                                        </p:tav>
                                      </p:tavLst>
                                    </p:anim>
                                    <p:animEffect>
                                      <p:cBhvr>
                                        <p:cTn id="130" dur="500" tmFilter="0,0; .5, 1; 1, 1"/>
                                        <p:tgtEl>
                                          <p:spTgt spid="58"/>
                                        </p:tgtEl>
                                      </p:cBhvr>
                                    </p:animEffect>
                                  </p:childTnLst>
                                </p:cTn>
                              </p:par>
                              <p:par>
                                <p:cTn id="131" presetID="41" presetClass="entr" presetSubtype="0" fill="hold" grpId="0" nodeType="withEffect">
                                  <p:stCondLst>
                                    <p:cond delay="0"/>
                                  </p:stCondLst>
                                  <p:iterate type="lt">
                                    <p:tmPct val="10000"/>
                                  </p:iterate>
                                  <p:childTnLst>
                                    <p:set>
                                      <p:cBhvr>
                                        <p:cTn id="132" dur="1" fill="hold">
                                          <p:stCondLst>
                                            <p:cond delay="0"/>
                                          </p:stCondLst>
                                        </p:cTn>
                                        <p:tgtEl>
                                          <p:spTgt spid="57"/>
                                        </p:tgtEl>
                                        <p:attrNameLst>
                                          <p:attrName>style.visibility</p:attrName>
                                        </p:attrNameLst>
                                      </p:cBhvr>
                                      <p:to>
                                        <p:strVal val="visible"/>
                                      </p:to>
                                    </p:set>
                                    <p:anim calcmode="lin" valueType="num">
                                      <p:cBhvr>
                                        <p:cTn id="133" dur="500" fill="hold"/>
                                        <p:tgtEl>
                                          <p:spTgt spid="57"/>
                                        </p:tgtEl>
                                        <p:attrNameLst>
                                          <p:attrName>ppt_x</p:attrName>
                                        </p:attrNameLst>
                                      </p:cBhvr>
                                      <p:tavLst>
                                        <p:tav tm="0">
                                          <p:val>
                                            <p:strVal val="#ppt_x"/>
                                          </p:val>
                                        </p:tav>
                                        <p:tav tm="50000">
                                          <p:val>
                                            <p:strVal val="#ppt_x+.1"/>
                                          </p:val>
                                        </p:tav>
                                        <p:tav tm="100000">
                                          <p:val>
                                            <p:strVal val="#ppt_x"/>
                                          </p:val>
                                        </p:tav>
                                      </p:tavLst>
                                    </p:anim>
                                    <p:anim calcmode="lin" valueType="num">
                                      <p:cBhvr>
                                        <p:cTn id="134" dur="500" fill="hold"/>
                                        <p:tgtEl>
                                          <p:spTgt spid="57"/>
                                        </p:tgtEl>
                                        <p:attrNameLst>
                                          <p:attrName>ppt_y</p:attrName>
                                        </p:attrNameLst>
                                      </p:cBhvr>
                                      <p:tavLst>
                                        <p:tav tm="0">
                                          <p:val>
                                            <p:strVal val="#ppt_y"/>
                                          </p:val>
                                        </p:tav>
                                        <p:tav tm="100000">
                                          <p:val>
                                            <p:strVal val="#ppt_y"/>
                                          </p:val>
                                        </p:tav>
                                      </p:tavLst>
                                    </p:anim>
                                    <p:anim calcmode="lin" valueType="num">
                                      <p:cBhvr>
                                        <p:cTn id="135" dur="500" fill="hold"/>
                                        <p:tgtEl>
                                          <p:spTgt spid="57"/>
                                        </p:tgtEl>
                                        <p:attrNameLst>
                                          <p:attrName>ppt_h</p:attrName>
                                        </p:attrNameLst>
                                      </p:cBhvr>
                                      <p:tavLst>
                                        <p:tav tm="0">
                                          <p:val>
                                            <p:strVal val="#ppt_h/10"/>
                                          </p:val>
                                        </p:tav>
                                        <p:tav tm="50000">
                                          <p:val>
                                            <p:strVal val="#ppt_h+.01"/>
                                          </p:val>
                                        </p:tav>
                                        <p:tav tm="100000">
                                          <p:val>
                                            <p:strVal val="#ppt_h"/>
                                          </p:val>
                                        </p:tav>
                                      </p:tavLst>
                                    </p:anim>
                                    <p:anim calcmode="lin" valueType="num">
                                      <p:cBhvr>
                                        <p:cTn id="136" dur="500" fill="hold"/>
                                        <p:tgtEl>
                                          <p:spTgt spid="57"/>
                                        </p:tgtEl>
                                        <p:attrNameLst>
                                          <p:attrName>ppt_w</p:attrName>
                                        </p:attrNameLst>
                                      </p:cBhvr>
                                      <p:tavLst>
                                        <p:tav tm="0">
                                          <p:val>
                                            <p:strVal val="#ppt_w/10"/>
                                          </p:val>
                                        </p:tav>
                                        <p:tav tm="50000">
                                          <p:val>
                                            <p:strVal val="#ppt_w+.01"/>
                                          </p:val>
                                        </p:tav>
                                        <p:tav tm="100000">
                                          <p:val>
                                            <p:strVal val="#ppt_w"/>
                                          </p:val>
                                        </p:tav>
                                      </p:tavLst>
                                    </p:anim>
                                    <p:animEffect>
                                      <p:cBhvr>
                                        <p:cTn id="137" dur="500" tmFilter="0,0; .5, 1; 1, 1"/>
                                        <p:tgtEl>
                                          <p:spTgt spid="57"/>
                                        </p:tgtEl>
                                      </p:cBhvr>
                                    </p:animEffect>
                                  </p:childTnLst>
                                </p:cTn>
                              </p:par>
                            </p:childTnLst>
                          </p:cTn>
                        </p:par>
                        <p:par>
                          <p:cTn id="138" fill="hold">
                            <p:stCondLst>
                              <p:cond delay="4750"/>
                            </p:stCondLst>
                            <p:childTnLst>
                              <p:par>
                                <p:cTn id="139" presetID="2" presetClass="entr" presetSubtype="8" fill="hold" grpId="0" nodeType="afterEffect">
                                  <p:stCondLst>
                                    <p:cond delay="0"/>
                                  </p:stCondLst>
                                  <p:childTnLst>
                                    <p:set>
                                      <p:cBhvr>
                                        <p:cTn id="140" dur="1" fill="hold">
                                          <p:stCondLst>
                                            <p:cond delay="0"/>
                                          </p:stCondLst>
                                        </p:cTn>
                                        <p:tgtEl>
                                          <p:spTgt spid="52"/>
                                        </p:tgtEl>
                                        <p:attrNameLst>
                                          <p:attrName>style.visibility</p:attrName>
                                        </p:attrNameLst>
                                      </p:cBhvr>
                                      <p:to>
                                        <p:strVal val="visible"/>
                                      </p:to>
                                    </p:set>
                                    <p:anim calcmode="lin" valueType="num">
                                      <p:cBhvr>
                                        <p:cTn id="141" dur="500" fill="hold"/>
                                        <p:tgtEl>
                                          <p:spTgt spid="52"/>
                                        </p:tgtEl>
                                        <p:attrNameLst>
                                          <p:attrName>ppt_x</p:attrName>
                                        </p:attrNameLst>
                                      </p:cBhvr>
                                      <p:tavLst>
                                        <p:tav tm="0">
                                          <p:val>
                                            <p:strVal val="0-#ppt_w/2"/>
                                          </p:val>
                                        </p:tav>
                                        <p:tav tm="100000">
                                          <p:val>
                                            <p:strVal val="#ppt_x"/>
                                          </p:val>
                                        </p:tav>
                                      </p:tavLst>
                                    </p:anim>
                                    <p:anim calcmode="lin" valueType="num">
                                      <p:cBhvr>
                                        <p:cTn id="142" dur="500" fill="hold"/>
                                        <p:tgtEl>
                                          <p:spTgt spid="52"/>
                                        </p:tgtEl>
                                        <p:attrNameLst>
                                          <p:attrName>ppt_y</p:attrName>
                                        </p:attrNameLst>
                                      </p:cBhvr>
                                      <p:tavLst>
                                        <p:tav tm="0">
                                          <p:val>
                                            <p:strVal val="#ppt_y"/>
                                          </p:val>
                                        </p:tav>
                                        <p:tav tm="100000">
                                          <p:val>
                                            <p:strVal val="#ppt_y"/>
                                          </p:val>
                                        </p:tav>
                                      </p:tavLst>
                                    </p:anim>
                                  </p:childTnLst>
                                </p:cTn>
                              </p:par>
                            </p:childTnLst>
                          </p:cTn>
                        </p:par>
                        <p:par>
                          <p:cTn id="143" fill="hold">
                            <p:stCondLst>
                              <p:cond delay="5250"/>
                            </p:stCondLst>
                            <p:childTnLst>
                              <p:par>
                                <p:cTn id="144" presetID="22" presetClass="entr" presetSubtype="1" fill="hold" grpId="0" nodeType="afterEffect">
                                  <p:stCondLst>
                                    <p:cond delay="0"/>
                                  </p:stCondLst>
                                  <p:childTnLst>
                                    <p:set>
                                      <p:cBhvr>
                                        <p:cTn id="145" dur="1" fill="hold">
                                          <p:stCondLst>
                                            <p:cond delay="0"/>
                                          </p:stCondLst>
                                        </p:cTn>
                                        <p:tgtEl>
                                          <p:spTgt spid="53"/>
                                        </p:tgtEl>
                                        <p:attrNameLst>
                                          <p:attrName>style.visibility</p:attrName>
                                        </p:attrNameLst>
                                      </p:cBhvr>
                                      <p:to>
                                        <p:strVal val="visible"/>
                                      </p:to>
                                    </p:set>
                                    <p:animEffect>
                                      <p:cBhvr>
                                        <p:cTn id="146"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30" grpId="0" animBg="1"/>
      <p:bldP spid="31" grpId="0" animBg="1"/>
      <p:bldP spid="36" grpId="0" animBg="1"/>
      <p:bldP spid="37" grpId="0" bldLvl="0" autoUpdateAnimBg="0"/>
      <p:bldP spid="41" grpId="0" bldLvl="0" autoUpdateAnimBg="0"/>
      <p:bldP spid="42" grpId="0" bldLvl="0" autoUpdateAnimBg="0"/>
      <p:bldP spid="43" grpId="0" animBg="1"/>
      <p:bldP spid="44" grpId="0" animBg="1"/>
      <p:bldP spid="45" grpId="0" animBg="1"/>
      <p:bldP spid="46" grpId="0" bldLvl="0" autoUpdateAnimBg="0"/>
      <p:bldP spid="47" grpId="0" bldLvl="0" autoUpdateAnimBg="0"/>
      <p:bldP spid="48" grpId="0" bldLvl="0" autoUpdateAnimBg="0"/>
      <p:bldP spid="49" grpId="0" bldLvl="0" autoUpdateAnimBg="0"/>
      <p:bldP spid="50" grpId="0" bldLvl="0" autoUpdateAnimBg="0"/>
      <p:bldP spid="51" grpId="0" bldLvl="0" autoUpdateAnimBg="0"/>
      <p:bldP spid="52" grpId="0" bldLvl="0" animBg="1" autoUpdateAnimBg="0"/>
      <p:bldP spid="53" grpId="0" bldLvl="0" autoUpdateAnimBg="0"/>
      <p:bldP spid="54" grpId="0" bldLvl="0" animBg="1" autoUpdateAnimBg="0"/>
      <p:bldP spid="55" grpId="0" bldLvl="0" autoUpdateAnimBg="0"/>
      <p:bldP spid="56" grpId="0" animBg="1"/>
      <p:bldP spid="57" grpId="0" bldLvl="0" autoUpdateAnimBg="0"/>
      <p:bldP spid="58" grpId="0" bldLvl="0"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8"/>
          <p:cNvSpPr/>
          <p:nvPr/>
        </p:nvSpPr>
        <p:spPr bwMode="auto">
          <a:xfrm>
            <a:off x="1654008" y="2314289"/>
            <a:ext cx="8992964" cy="3563992"/>
          </a:xfrm>
          <a:prstGeom prst="rect">
            <a:avLst/>
          </a:prstGeom>
          <a:solidFill>
            <a:srgbClr val="FFFFFF">
              <a:alpha val="58038"/>
            </a:srgbClr>
          </a:solidFill>
          <a:ln w="25400">
            <a:solidFill>
              <a:srgbClr val="00B0F0"/>
            </a:solidFill>
            <a:miter lim="800000"/>
          </a:ln>
        </p:spPr>
        <p:txBody>
          <a:bodyPr/>
          <a:lstStyle/>
          <a:p>
            <a:endParaRPr lang="zh-CN" altLang="en-US">
              <a:solidFill>
                <a:srgbClr val="000000"/>
              </a:solidFill>
              <a:sym typeface="Arial" panose="020B0604020202020204" pitchFamily="34" charset="0"/>
            </a:endParaRPr>
          </a:p>
        </p:txBody>
      </p:sp>
      <p:sp>
        <p:nvSpPr>
          <p:cNvPr id="13" name="TextBox 12"/>
          <p:cNvSpPr txBox="1"/>
          <p:nvPr/>
        </p:nvSpPr>
        <p:spPr>
          <a:xfrm>
            <a:off x="2156690" y="3459269"/>
            <a:ext cx="8028182" cy="2120934"/>
          </a:xfrm>
          <a:prstGeom prst="rect">
            <a:avLst/>
          </a:prstGeom>
          <a:noFill/>
        </p:spPr>
        <p:txBody>
          <a:bodyPr wrap="square" lIns="91472" tIns="45736" rIns="91472" bIns="45736" rtlCol="0">
            <a:spAutoFit/>
          </a:bodyPr>
          <a:lstStyle/>
          <a:p>
            <a:pPr algn="just">
              <a:lnSpc>
                <a:spcPct val="150000"/>
              </a:lnSpc>
            </a:pPr>
            <a:r>
              <a:rPr lang="zh-CN" altLang="en-US"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        回顾这四年的在母校，美好时光，转眼</a:t>
            </a:r>
            <a:r>
              <a:rPr lang="en-US" altLang="zh-CN"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XXXX</a:t>
            </a:r>
            <a:r>
              <a:rPr lang="zh-CN" altLang="en-US"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dirty="0" smtClean="0">
                <a:solidFill>
                  <a:schemeClr val="bg1">
                    <a:lumMod val="50000"/>
                  </a:schemeClr>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您的内容打在这里，或者通过复制您的文本后，在此框中选择粘贴，并选择只保留文字。您的内容打在这里，或者通过复制您的文本后，在此框中选择粘贴，并选择只保留文字。</a:t>
            </a:r>
            <a:endParaRPr lang="en-US" altLang="zh-CN" dirty="0" smtClean="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ct val="150000"/>
              </a:lnSpc>
            </a:pPr>
            <a:r>
              <a:rPr lang="zh-CN" altLang="en-US" dirty="0" smtClean="0">
                <a:solidFill>
                  <a:schemeClr val="bg1">
                    <a:lumMod val="50000"/>
                  </a:schemeClr>
                </a:solidFill>
                <a:latin typeface="微软雅黑" panose="020B0503020204020204" pitchFamily="34" charset="-122"/>
                <a:ea typeface="微软雅黑" panose="020B0503020204020204" pitchFamily="34" charset="-122"/>
                <a:cs typeface="+mn-ea"/>
                <a:sym typeface="+mn-lt"/>
              </a:rPr>
              <a:t>        在此</a:t>
            </a:r>
            <a:r>
              <a:rPr lang="zh-CN" altLang="en-US" dirty="0">
                <a:solidFill>
                  <a:schemeClr val="bg1">
                    <a:lumMod val="50000"/>
                  </a:schemeClr>
                </a:solidFill>
                <a:latin typeface="微软雅黑" panose="020B0503020204020204" pitchFamily="34" charset="-122"/>
                <a:ea typeface="微软雅黑" panose="020B0503020204020204" pitchFamily="34" charset="-122"/>
                <a:cs typeface="+mn-ea"/>
                <a:sym typeface="+mn-lt"/>
              </a:rPr>
              <a:t>框中选择粘贴，并选择只保留文字。您的内容打在这里</a:t>
            </a:r>
            <a:r>
              <a:rPr lang="en-US" altLang="zh-CN" dirty="0" smtClean="0">
                <a:solidFill>
                  <a:schemeClr val="bg1">
                    <a:lumMod val="50000"/>
                  </a:schemeClr>
                </a:solidFill>
                <a:latin typeface="微软雅黑" panose="020B0503020204020204" pitchFamily="34" charset="-122"/>
                <a:ea typeface="微软雅黑" panose="020B0503020204020204" pitchFamily="34" charset="-122"/>
              </a:rPr>
              <a:t>2016</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我们</a:t>
            </a:r>
            <a:r>
              <a:rPr lang="zh-CN" altLang="en-US" dirty="0">
                <a:solidFill>
                  <a:schemeClr val="bg1">
                    <a:lumMod val="50000"/>
                  </a:schemeClr>
                </a:solidFill>
                <a:latin typeface="微软雅黑" panose="020B0503020204020204" pitchFamily="34" charset="-122"/>
                <a:ea typeface="微软雅黑" panose="020B0503020204020204" pitchFamily="34" charset="-122"/>
              </a:rPr>
              <a:t>所向披靡，</a:t>
            </a:r>
            <a:r>
              <a:rPr lang="en-US" altLang="zh-CN" dirty="0" smtClean="0">
                <a:solidFill>
                  <a:schemeClr val="bg1">
                    <a:lumMod val="50000"/>
                  </a:schemeClr>
                </a:solidFill>
                <a:latin typeface="微软雅黑" panose="020B0503020204020204" pitchFamily="34" charset="-122"/>
                <a:ea typeface="微软雅黑" panose="020B0503020204020204" pitchFamily="34" charset="-122"/>
              </a:rPr>
              <a:t>2017</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我们</a:t>
            </a:r>
            <a:r>
              <a:rPr lang="zh-CN" altLang="en-US" dirty="0">
                <a:solidFill>
                  <a:schemeClr val="bg1">
                    <a:lumMod val="50000"/>
                  </a:schemeClr>
                </a:solidFill>
                <a:latin typeface="微软雅黑" panose="020B0503020204020204" pitchFamily="34" charset="-122"/>
                <a:ea typeface="微软雅黑" panose="020B0503020204020204" pitchFamily="34" charset="-122"/>
              </a:rPr>
              <a:t>勇往直前</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267503" y="293775"/>
            <a:ext cx="2959269" cy="872300"/>
            <a:chOff x="196209" y="198456"/>
            <a:chExt cx="2959269" cy="872300"/>
          </a:xfrm>
        </p:grpSpPr>
        <p:sp>
          <p:nvSpPr>
            <p:cNvPr id="23" name="矩形 22"/>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06399" y="283028"/>
              <a:ext cx="2749079" cy="772197"/>
              <a:chOff x="217713" y="319314"/>
              <a:chExt cx="2374857" cy="772197"/>
            </a:xfrm>
            <a:solidFill>
              <a:schemeClr val="tx1">
                <a:lumMod val="75000"/>
                <a:lumOff val="25000"/>
              </a:schemeClr>
            </a:solidFill>
          </p:grpSpPr>
          <p:sp>
            <p:nvSpPr>
              <p:cNvPr id="27" name="矩形 26"/>
              <p:cNvSpPr/>
              <p:nvPr/>
            </p:nvSpPr>
            <p:spPr>
              <a:xfrm>
                <a:off x="255770" y="380311"/>
                <a:ext cx="233680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217713" y="319314"/>
                <a:ext cx="233680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2"/>
          <p:cNvSpPr>
            <a:spLocks noChangeArrowheads="1"/>
          </p:cNvSpPr>
          <p:nvPr/>
        </p:nvSpPr>
        <p:spPr bwMode="auto">
          <a:xfrm>
            <a:off x="320583" y="448929"/>
            <a:ext cx="3014752"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4000" dirty="0" smtClean="0">
                <a:solidFill>
                  <a:schemeClr val="bg1"/>
                </a:solidFill>
                <a:latin typeface="方正正粗黑简体" panose="02000000000000000000" pitchFamily="2" charset="-122"/>
                <a:ea typeface="方正正粗黑简体" panose="02000000000000000000" pitchFamily="2" charset="-122"/>
              </a:rPr>
              <a:t>前言</a:t>
            </a:r>
            <a:endParaRPr lang="zh-CN" altLang="zh-CN" sz="4000" dirty="0">
              <a:solidFill>
                <a:schemeClr val="bg1"/>
              </a:solidFill>
              <a:latin typeface="方正正粗黑简体" panose="02000000000000000000" pitchFamily="2" charset="-122"/>
              <a:ea typeface="方正正粗黑简体" panose="02000000000000000000" pitchFamily="2" charset="-122"/>
            </a:endParaRPr>
          </a:p>
        </p:txBody>
      </p:sp>
      <p:sp>
        <p:nvSpPr>
          <p:cNvPr id="42" name="椭圆 41"/>
          <p:cNvSpPr/>
          <p:nvPr/>
        </p:nvSpPr>
        <p:spPr>
          <a:xfrm>
            <a:off x="4579379" y="1528635"/>
            <a:ext cx="1777878" cy="1777878"/>
          </a:xfrm>
          <a:prstGeom prst="ellipse">
            <a:avLst/>
          </a:prstGeom>
          <a:blipFill dpi="0" rotWithShape="1">
            <a:blip r:embed="rId1"/>
            <a:srcRect/>
            <a:tile tx="0" ty="0" sx="50000" sy="50000" flip="none" algn="ctr"/>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6493187" y="1528635"/>
            <a:ext cx="1777878" cy="1777878"/>
          </a:xfrm>
          <a:prstGeom prst="ellipse">
            <a:avLst/>
          </a:prstGeom>
          <a:blipFill dpi="0" rotWithShape="1">
            <a:blip r:embed="rId2"/>
            <a:srcRect/>
            <a:tile tx="-2286000" ty="-381000" sx="50000" sy="50000" flip="none" algn="tl"/>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8406994" y="1528635"/>
            <a:ext cx="1777878" cy="1777878"/>
          </a:xfrm>
          <a:prstGeom prst="ellipse">
            <a:avLst/>
          </a:prstGeom>
          <a:blipFill dpi="0" rotWithShape="1">
            <a:blip r:embed="rId3"/>
            <a:srcRect/>
            <a:tile tx="-1397000" ty="0" sx="25000" sy="25000" flip="none" algn="tl"/>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right)">
                                      <p:cBhvr>
                                        <p:cTn id="31" dur="750"/>
                                        <p:tgtEl>
                                          <p:spTgt spid="22"/>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29"/>
                                        </p:tgtEl>
                                        <p:attrNameLst>
                                          <p:attrName>style.visibility</p:attrName>
                                        </p:attrNameLst>
                                      </p:cBhvr>
                                      <p:to>
                                        <p:strVal val="visible"/>
                                      </p:to>
                                    </p:set>
                                    <p:anim calcmode="lin" valueType="num">
                                      <p:cBhvr>
                                        <p:cTn id="34" dur="750" fill="hold"/>
                                        <p:tgtEl>
                                          <p:spTgt spid="29"/>
                                        </p:tgtEl>
                                        <p:attrNameLst>
                                          <p:attrName>ppt_x</p:attrName>
                                        </p:attrNameLst>
                                      </p:cBhvr>
                                      <p:tavLst>
                                        <p:tav tm="0">
                                          <p:val>
                                            <p:strVal val="1+#ppt_w/2"/>
                                          </p:val>
                                        </p:tav>
                                        <p:tav tm="100000">
                                          <p:val>
                                            <p:strVal val="#ppt_x"/>
                                          </p:val>
                                        </p:tav>
                                      </p:tavLst>
                                    </p:anim>
                                    <p:anim calcmode="lin" valueType="num">
                                      <p:cBhvr>
                                        <p:cTn id="35" dur="750" fill="hold"/>
                                        <p:tgtEl>
                                          <p:spTgt spid="29"/>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1"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up)">
                                      <p:cBhvr>
                                        <p:cTn id="39" dur="1000"/>
                                        <p:tgtEl>
                                          <p:spTgt spid="10"/>
                                        </p:tgtEl>
                                      </p:cBhvr>
                                    </p:animEffect>
                                  </p:childTnLst>
                                </p:cTn>
                              </p:par>
                              <p:par>
                                <p:cTn id="40" presetID="31" presetClass="entr" presetSubtype="0" fill="hold" grpId="0" nodeType="withEffect">
                                  <p:stCondLst>
                                    <p:cond delay="500"/>
                                  </p:stCondLst>
                                  <p:childTnLst>
                                    <p:set>
                                      <p:cBhvr>
                                        <p:cTn id="41" dur="1" fill="hold">
                                          <p:stCondLst>
                                            <p:cond delay="0"/>
                                          </p:stCondLst>
                                        </p:cTn>
                                        <p:tgtEl>
                                          <p:spTgt spid="42"/>
                                        </p:tgtEl>
                                        <p:attrNameLst>
                                          <p:attrName>style.visibility</p:attrName>
                                        </p:attrNameLst>
                                      </p:cBhvr>
                                      <p:to>
                                        <p:strVal val="visible"/>
                                      </p:to>
                                    </p:set>
                                    <p:anim calcmode="lin" valueType="num">
                                      <p:cBhvr>
                                        <p:cTn id="42" dur="1000" fill="hold"/>
                                        <p:tgtEl>
                                          <p:spTgt spid="42"/>
                                        </p:tgtEl>
                                        <p:attrNameLst>
                                          <p:attrName>ppt_w</p:attrName>
                                        </p:attrNameLst>
                                      </p:cBhvr>
                                      <p:tavLst>
                                        <p:tav tm="0">
                                          <p:val>
                                            <p:fltVal val="0"/>
                                          </p:val>
                                        </p:tav>
                                        <p:tav tm="100000">
                                          <p:val>
                                            <p:strVal val="#ppt_w"/>
                                          </p:val>
                                        </p:tav>
                                      </p:tavLst>
                                    </p:anim>
                                    <p:anim calcmode="lin" valueType="num">
                                      <p:cBhvr>
                                        <p:cTn id="43" dur="1000" fill="hold"/>
                                        <p:tgtEl>
                                          <p:spTgt spid="42"/>
                                        </p:tgtEl>
                                        <p:attrNameLst>
                                          <p:attrName>ppt_h</p:attrName>
                                        </p:attrNameLst>
                                      </p:cBhvr>
                                      <p:tavLst>
                                        <p:tav tm="0">
                                          <p:val>
                                            <p:fltVal val="0"/>
                                          </p:val>
                                        </p:tav>
                                        <p:tav tm="100000">
                                          <p:val>
                                            <p:strVal val="#ppt_h"/>
                                          </p:val>
                                        </p:tav>
                                      </p:tavLst>
                                    </p:anim>
                                    <p:anim calcmode="lin" valueType="num">
                                      <p:cBhvr>
                                        <p:cTn id="44" dur="1000" fill="hold"/>
                                        <p:tgtEl>
                                          <p:spTgt spid="42"/>
                                        </p:tgtEl>
                                        <p:attrNameLst>
                                          <p:attrName>style.rotation</p:attrName>
                                        </p:attrNameLst>
                                      </p:cBhvr>
                                      <p:tavLst>
                                        <p:tav tm="0">
                                          <p:val>
                                            <p:fltVal val="90"/>
                                          </p:val>
                                        </p:tav>
                                        <p:tav tm="100000">
                                          <p:val>
                                            <p:fltVal val="0"/>
                                          </p:val>
                                        </p:tav>
                                      </p:tavLst>
                                    </p:anim>
                                    <p:animEffect transition="in" filter="fade">
                                      <p:cBhvr>
                                        <p:cTn id="45" dur="1000"/>
                                        <p:tgtEl>
                                          <p:spTgt spid="42"/>
                                        </p:tgtEl>
                                      </p:cBhvr>
                                    </p:animEffect>
                                  </p:childTnLst>
                                </p:cTn>
                              </p:par>
                              <p:par>
                                <p:cTn id="46" presetID="31" presetClass="entr" presetSubtype="0" fill="hold" grpId="0" nodeType="withEffect">
                                  <p:stCondLst>
                                    <p:cond delay="500"/>
                                  </p:stCondLst>
                                  <p:childTnLst>
                                    <p:set>
                                      <p:cBhvr>
                                        <p:cTn id="47" dur="1" fill="hold">
                                          <p:stCondLst>
                                            <p:cond delay="0"/>
                                          </p:stCondLst>
                                        </p:cTn>
                                        <p:tgtEl>
                                          <p:spTgt spid="43"/>
                                        </p:tgtEl>
                                        <p:attrNameLst>
                                          <p:attrName>style.visibility</p:attrName>
                                        </p:attrNameLst>
                                      </p:cBhvr>
                                      <p:to>
                                        <p:strVal val="visible"/>
                                      </p:to>
                                    </p:set>
                                    <p:anim calcmode="lin" valueType="num">
                                      <p:cBhvr>
                                        <p:cTn id="48" dur="1000" fill="hold"/>
                                        <p:tgtEl>
                                          <p:spTgt spid="43"/>
                                        </p:tgtEl>
                                        <p:attrNameLst>
                                          <p:attrName>ppt_w</p:attrName>
                                        </p:attrNameLst>
                                      </p:cBhvr>
                                      <p:tavLst>
                                        <p:tav tm="0">
                                          <p:val>
                                            <p:fltVal val="0"/>
                                          </p:val>
                                        </p:tav>
                                        <p:tav tm="100000">
                                          <p:val>
                                            <p:strVal val="#ppt_w"/>
                                          </p:val>
                                        </p:tav>
                                      </p:tavLst>
                                    </p:anim>
                                    <p:anim calcmode="lin" valueType="num">
                                      <p:cBhvr>
                                        <p:cTn id="49" dur="1000" fill="hold"/>
                                        <p:tgtEl>
                                          <p:spTgt spid="43"/>
                                        </p:tgtEl>
                                        <p:attrNameLst>
                                          <p:attrName>ppt_h</p:attrName>
                                        </p:attrNameLst>
                                      </p:cBhvr>
                                      <p:tavLst>
                                        <p:tav tm="0">
                                          <p:val>
                                            <p:fltVal val="0"/>
                                          </p:val>
                                        </p:tav>
                                        <p:tav tm="100000">
                                          <p:val>
                                            <p:strVal val="#ppt_h"/>
                                          </p:val>
                                        </p:tav>
                                      </p:tavLst>
                                    </p:anim>
                                    <p:anim calcmode="lin" valueType="num">
                                      <p:cBhvr>
                                        <p:cTn id="50" dur="1000" fill="hold"/>
                                        <p:tgtEl>
                                          <p:spTgt spid="43"/>
                                        </p:tgtEl>
                                        <p:attrNameLst>
                                          <p:attrName>style.rotation</p:attrName>
                                        </p:attrNameLst>
                                      </p:cBhvr>
                                      <p:tavLst>
                                        <p:tav tm="0">
                                          <p:val>
                                            <p:fltVal val="90"/>
                                          </p:val>
                                        </p:tav>
                                        <p:tav tm="100000">
                                          <p:val>
                                            <p:fltVal val="0"/>
                                          </p:val>
                                        </p:tav>
                                      </p:tavLst>
                                    </p:anim>
                                    <p:animEffect transition="in" filter="fade">
                                      <p:cBhvr>
                                        <p:cTn id="51" dur="1000"/>
                                        <p:tgtEl>
                                          <p:spTgt spid="43"/>
                                        </p:tgtEl>
                                      </p:cBhvr>
                                    </p:animEffect>
                                  </p:childTnLst>
                                </p:cTn>
                              </p:par>
                              <p:par>
                                <p:cTn id="52" presetID="31" presetClass="entr" presetSubtype="0" fill="hold" grpId="0" nodeType="withEffect">
                                  <p:stCondLst>
                                    <p:cond delay="500"/>
                                  </p:stCondLst>
                                  <p:childTnLst>
                                    <p:set>
                                      <p:cBhvr>
                                        <p:cTn id="53" dur="1" fill="hold">
                                          <p:stCondLst>
                                            <p:cond delay="0"/>
                                          </p:stCondLst>
                                        </p:cTn>
                                        <p:tgtEl>
                                          <p:spTgt spid="44"/>
                                        </p:tgtEl>
                                        <p:attrNameLst>
                                          <p:attrName>style.visibility</p:attrName>
                                        </p:attrNameLst>
                                      </p:cBhvr>
                                      <p:to>
                                        <p:strVal val="visible"/>
                                      </p:to>
                                    </p:set>
                                    <p:anim calcmode="lin" valueType="num">
                                      <p:cBhvr>
                                        <p:cTn id="54" dur="1000" fill="hold"/>
                                        <p:tgtEl>
                                          <p:spTgt spid="44"/>
                                        </p:tgtEl>
                                        <p:attrNameLst>
                                          <p:attrName>ppt_w</p:attrName>
                                        </p:attrNameLst>
                                      </p:cBhvr>
                                      <p:tavLst>
                                        <p:tav tm="0">
                                          <p:val>
                                            <p:fltVal val="0"/>
                                          </p:val>
                                        </p:tav>
                                        <p:tav tm="100000">
                                          <p:val>
                                            <p:strVal val="#ppt_w"/>
                                          </p:val>
                                        </p:tav>
                                      </p:tavLst>
                                    </p:anim>
                                    <p:anim calcmode="lin" valueType="num">
                                      <p:cBhvr>
                                        <p:cTn id="55" dur="1000" fill="hold"/>
                                        <p:tgtEl>
                                          <p:spTgt spid="44"/>
                                        </p:tgtEl>
                                        <p:attrNameLst>
                                          <p:attrName>ppt_h</p:attrName>
                                        </p:attrNameLst>
                                      </p:cBhvr>
                                      <p:tavLst>
                                        <p:tav tm="0">
                                          <p:val>
                                            <p:fltVal val="0"/>
                                          </p:val>
                                        </p:tav>
                                        <p:tav tm="100000">
                                          <p:val>
                                            <p:strVal val="#ppt_h"/>
                                          </p:val>
                                        </p:tav>
                                      </p:tavLst>
                                    </p:anim>
                                    <p:anim calcmode="lin" valueType="num">
                                      <p:cBhvr>
                                        <p:cTn id="56" dur="1000" fill="hold"/>
                                        <p:tgtEl>
                                          <p:spTgt spid="44"/>
                                        </p:tgtEl>
                                        <p:attrNameLst>
                                          <p:attrName>style.rotation</p:attrName>
                                        </p:attrNameLst>
                                      </p:cBhvr>
                                      <p:tavLst>
                                        <p:tav tm="0">
                                          <p:val>
                                            <p:fltVal val="90"/>
                                          </p:val>
                                        </p:tav>
                                        <p:tav tm="100000">
                                          <p:val>
                                            <p:fltVal val="0"/>
                                          </p:val>
                                        </p:tav>
                                      </p:tavLst>
                                    </p:anim>
                                    <p:animEffect transition="in" filter="fade">
                                      <p:cBhvr>
                                        <p:cTn id="57" dur="1000"/>
                                        <p:tgtEl>
                                          <p:spTgt spid="44"/>
                                        </p:tgtEl>
                                      </p:cBhvr>
                                    </p:animEffect>
                                  </p:childTnLst>
                                </p:cTn>
                              </p:par>
                            </p:childTnLst>
                          </p:cTn>
                        </p:par>
                        <p:par>
                          <p:cTn id="58" fill="hold">
                            <p:stCondLst>
                              <p:cond delay="1000"/>
                            </p:stCondLst>
                            <p:childTnLst>
                              <p:par>
                                <p:cTn id="59" presetID="22" presetClass="entr" presetSubtype="8" fill="hold" grpId="0" nodeType="afterEffect">
                                  <p:stCondLst>
                                    <p:cond delay="0"/>
                                  </p:stCondLst>
                                  <p:iterate type="lt">
                                    <p:tmPct val="30000"/>
                                  </p:iterate>
                                  <p:childTnLst>
                                    <p:set>
                                      <p:cBhvr>
                                        <p:cTn id="60" dur="1" fill="hold">
                                          <p:stCondLst>
                                            <p:cond delay="0"/>
                                          </p:stCondLst>
                                        </p:cTn>
                                        <p:tgtEl>
                                          <p:spTgt spid="13"/>
                                        </p:tgtEl>
                                        <p:attrNameLst>
                                          <p:attrName>style.visibility</p:attrName>
                                        </p:attrNameLst>
                                      </p:cBhvr>
                                      <p:to>
                                        <p:strVal val="visible"/>
                                      </p:to>
                                    </p:set>
                                    <p:animEffect transition="in" filter="wipe(left)">
                                      <p:cBhvr>
                                        <p:cTn id="61" dur="100"/>
                                        <p:tgtEl>
                                          <p:spTgt spid="13"/>
                                        </p:tgtEl>
                                      </p:cBhvr>
                                    </p:animEffect>
                                  </p:childTnLst>
                                </p:cTn>
                              </p:par>
                              <p:par>
                                <p:cTn id="62" presetID="36" presetClass="emph" presetSubtype="0" fill="hold" grpId="1" nodeType="withEffect">
                                  <p:stCondLst>
                                    <p:cond delay="0"/>
                                  </p:stCondLst>
                                  <p:iterate type="lt">
                                    <p:tmPct val="30000"/>
                                  </p:iterate>
                                  <p:childTnLst>
                                    <p:animScale>
                                      <p:cBhvr>
                                        <p:cTn id="63" dur="50" autoRev="1" fill="hold">
                                          <p:stCondLst>
                                            <p:cond delay="0"/>
                                          </p:stCondLst>
                                        </p:cTn>
                                        <p:tgtEl>
                                          <p:spTgt spid="13"/>
                                        </p:tgtEl>
                                      </p:cBhvr>
                                      <p:to x="80000" y="100000"/>
                                    </p:animScale>
                                    <p:anim by="(#ppt_w*0.10)" calcmode="lin" valueType="num">
                                      <p:cBhvr>
                                        <p:cTn id="64" dur="50" autoRev="1" fill="hold">
                                          <p:stCondLst>
                                            <p:cond delay="0"/>
                                          </p:stCondLst>
                                        </p:cTn>
                                        <p:tgtEl>
                                          <p:spTgt spid="13"/>
                                        </p:tgtEl>
                                        <p:attrNameLst>
                                          <p:attrName>ppt_x</p:attrName>
                                        </p:attrNameLst>
                                      </p:cBhvr>
                                    </p:anim>
                                    <p:anim by="(-#ppt_w*0.10)" calcmode="lin" valueType="num">
                                      <p:cBhvr>
                                        <p:cTn id="65" dur="50" autoRev="1" fill="hold">
                                          <p:stCondLst>
                                            <p:cond delay="0"/>
                                          </p:stCondLst>
                                        </p:cTn>
                                        <p:tgtEl>
                                          <p:spTgt spid="13"/>
                                        </p:tgtEl>
                                        <p:attrNameLst>
                                          <p:attrName>ppt_y</p:attrName>
                                        </p:attrNameLst>
                                      </p:cBhvr>
                                    </p:anim>
                                    <p:animRot by="-480000">
                                      <p:cBhvr>
                                        <p:cTn id="66" dur="50" autoRev="1" fill="hold">
                                          <p:stCondLst>
                                            <p:cond delay="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0" grpId="0" bldLvl="0" animBg="1" autoUpdateAnimBg="0"/>
      <p:bldP spid="13" grpId="0"/>
      <p:bldP spid="13" grpId="1"/>
      <p:bldP spid="29" grpId="0" bldLvl="0" autoUpdateAnimBg="0"/>
      <p:bldP spid="42" grpId="0" animBg="1"/>
      <p:bldP spid="43" grpId="0" animBg="1"/>
      <p:bldP spid="44"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5048250"/>
            <a:ext cx="12192000" cy="18288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412390" y="4184488"/>
            <a:ext cx="1350360" cy="1350360"/>
          </a:xfrm>
          <a:prstGeom prst="ellipse">
            <a:avLst/>
          </a:prstGeom>
          <a:solidFill>
            <a:srgbClr val="00B0F0"/>
          </a:solidFill>
          <a:ln>
            <a:noFill/>
          </a:ln>
          <a:effectLst>
            <a:reflection blurRad="127000" stA="25000" endPos="30000" dist="762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22"/>
          <p:cNvSpPr>
            <a:spLocks noChangeArrowheads="1"/>
          </p:cNvSpPr>
          <p:nvPr/>
        </p:nvSpPr>
        <p:spPr bwMode="auto">
          <a:xfrm>
            <a:off x="878624" y="2307764"/>
            <a:ext cx="10418026" cy="108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6600" dirty="0">
                <a:solidFill>
                  <a:srgbClr val="0170C1"/>
                </a:solidFill>
                <a:latin typeface="方正正粗黑简体" panose="02000000000000000000" pitchFamily="2" charset="-122"/>
                <a:ea typeface="方正正粗黑简体" panose="02000000000000000000" pitchFamily="2" charset="-122"/>
              </a:rPr>
              <a:t>加入标题描述</a:t>
            </a:r>
            <a:endParaRPr lang="zh-CN" altLang="zh-CN" sz="6600" dirty="0">
              <a:solidFill>
                <a:srgbClr val="0170C1"/>
              </a:solidFill>
              <a:latin typeface="方正正粗黑简体" panose="02000000000000000000" pitchFamily="2" charset="-122"/>
              <a:ea typeface="方正正粗黑简体" panose="02000000000000000000" pitchFamily="2" charset="-122"/>
            </a:endParaRPr>
          </a:p>
        </p:txBody>
      </p:sp>
      <p:sp>
        <p:nvSpPr>
          <p:cNvPr id="6" name="文本框 22"/>
          <p:cNvSpPr>
            <a:spLocks noChangeArrowheads="1"/>
          </p:cNvSpPr>
          <p:nvPr/>
        </p:nvSpPr>
        <p:spPr bwMode="auto">
          <a:xfrm>
            <a:off x="3226994" y="3308435"/>
            <a:ext cx="57973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200" b="1" dirty="0" smtClean="0">
                <a:solidFill>
                  <a:srgbClr val="0170C1"/>
                </a:solidFill>
              </a:rPr>
              <a:t>加入你的文字描述和文案描</a:t>
            </a:r>
            <a:endParaRPr lang="zh-CN" altLang="zh-CN" sz="3200" b="1" dirty="0">
              <a:solidFill>
                <a:srgbClr val="0170C1"/>
              </a:solidFill>
            </a:endParaRPr>
          </a:p>
        </p:txBody>
      </p:sp>
      <p:sp>
        <p:nvSpPr>
          <p:cNvPr id="7" name="文本框 22"/>
          <p:cNvSpPr>
            <a:spLocks noChangeArrowheads="1"/>
          </p:cNvSpPr>
          <p:nvPr/>
        </p:nvSpPr>
        <p:spPr bwMode="auto">
          <a:xfrm>
            <a:off x="5240940" y="4491021"/>
            <a:ext cx="1693260"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en-US" altLang="zh-CN" sz="4000" b="1" dirty="0" smtClean="0">
                <a:solidFill>
                  <a:schemeClr val="bg1"/>
                </a:solidFill>
              </a:rPr>
              <a:t>04</a:t>
            </a:r>
            <a:endParaRPr lang="zh-CN" altLang="zh-CN" sz="40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750"/>
                                        <p:tgtEl>
                                          <p:spTgt spid="3"/>
                                        </p:tgtEl>
                                      </p:cBhvr>
                                    </p:animEffect>
                                  </p:childTnLst>
                                </p:cTn>
                              </p:par>
                            </p:childTnLst>
                          </p:cTn>
                        </p:par>
                        <p:par>
                          <p:cTn id="8" fill="hold">
                            <p:stCondLst>
                              <p:cond delay="1000"/>
                            </p:stCondLst>
                            <p:childTnLst>
                              <p:par>
                                <p:cTn id="9" presetID="31"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par>
                          <p:cTn id="15" fill="hold">
                            <p:stCondLst>
                              <p:cond delay="2000"/>
                            </p:stCondLst>
                            <p:childTnLst>
                              <p:par>
                                <p:cTn id="16" presetID="42"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anim calcmode="lin" valueType="num">
                                      <p:cBhvr>
                                        <p:cTn id="19" dur="500" fill="hold"/>
                                        <p:tgtEl>
                                          <p:spTgt spid="7"/>
                                        </p:tgtEl>
                                        <p:attrNameLst>
                                          <p:attrName>ppt_x</p:attrName>
                                        </p:attrNameLst>
                                      </p:cBhvr>
                                      <p:tavLst>
                                        <p:tav tm="0">
                                          <p:val>
                                            <p:strVal val="#ppt_x"/>
                                          </p:val>
                                        </p:tav>
                                        <p:tav tm="100000">
                                          <p:val>
                                            <p:strVal val="#ppt_x"/>
                                          </p:val>
                                        </p:tav>
                                      </p:tavLst>
                                    </p:anim>
                                    <p:anim calcmode="lin" valueType="num">
                                      <p:cBhvr>
                                        <p:cTn id="20" dur="5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2" fill="hold" grpId="0" nodeType="afterEffect">
                                  <p:stCondLst>
                                    <p:cond delay="0"/>
                                  </p:stCondLst>
                                  <p:iterate type="lt">
                                    <p:tmPct val="10000"/>
                                  </p:iterate>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ppt_x</p:attrName>
                                        </p:attrNameLst>
                                      </p:cBhvr>
                                      <p:tavLst>
                                        <p:tav tm="0">
                                          <p:val>
                                            <p:strVal val="1+#ppt_w/2"/>
                                          </p:val>
                                        </p:tav>
                                        <p:tav tm="100000">
                                          <p:val>
                                            <p:strVal val="#ppt_x"/>
                                          </p:val>
                                        </p:tav>
                                      </p:tavLst>
                                    </p:anim>
                                    <p:anim calcmode="lin" valueType="num">
                                      <p:cBhvr>
                                        <p:cTn id="25" dur="500" fill="hold"/>
                                        <p:tgtEl>
                                          <p:spTgt spid="5"/>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2" fill="hold" grpId="0" nodeType="afterEffect">
                                  <p:stCondLst>
                                    <p:cond delay="0"/>
                                  </p:stCondLst>
                                  <p:iterate type="lt">
                                    <p:tmPct val="10000"/>
                                  </p:iterate>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ppt_x</p:attrName>
                                        </p:attrNameLst>
                                      </p:cBhvr>
                                      <p:tavLst>
                                        <p:tav tm="0">
                                          <p:val>
                                            <p:strVal val="1+#ppt_w/2"/>
                                          </p:val>
                                        </p:tav>
                                        <p:tav tm="100000">
                                          <p:val>
                                            <p:strVal val="#ppt_x"/>
                                          </p:val>
                                        </p:tav>
                                      </p:tavLst>
                                    </p:anim>
                                    <p:anim calcmode="lin" valueType="num">
                                      <p:cBhvr>
                                        <p:cTn id="3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bldLvl="0" autoUpdateAnimBg="0"/>
      <p:bldP spid="6" grpId="0" bldLvl="0" autoUpdateAnimBg="0"/>
      <p:bldP spid="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42" name="Rectangle 2"/>
          <p:cNvSpPr/>
          <p:nvPr/>
        </p:nvSpPr>
        <p:spPr>
          <a:xfrm>
            <a:off x="3247798" y="3518272"/>
            <a:ext cx="3168352" cy="2332788"/>
          </a:xfrm>
          <a:prstGeom prst="rect">
            <a:avLst/>
          </a:prstGeom>
          <a:blipFill dpi="0" rotWithShape="1">
            <a:blip r:embed="rId1"/>
            <a:srcRect/>
            <a:tile tx="-990600" ty="-914400" sx="49000" sy="49000" flip="none" algn="tl"/>
          </a:blipFill>
          <a:ln w="5715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grpSp>
        <p:nvGrpSpPr>
          <p:cNvPr id="43" name="组合 42"/>
          <p:cNvGrpSpPr/>
          <p:nvPr/>
        </p:nvGrpSpPr>
        <p:grpSpPr>
          <a:xfrm>
            <a:off x="7201197" y="1842384"/>
            <a:ext cx="2620431" cy="461665"/>
            <a:chOff x="8641357" y="2133650"/>
            <a:chExt cx="2620431" cy="461665"/>
          </a:xfrm>
        </p:grpSpPr>
        <p:sp>
          <p:nvSpPr>
            <p:cNvPr id="44" name="Freeform 512"/>
            <p:cNvSpPr/>
            <p:nvPr/>
          </p:nvSpPr>
          <p:spPr bwMode="auto">
            <a:xfrm>
              <a:off x="8641357" y="2228252"/>
              <a:ext cx="118487" cy="234738"/>
            </a:xfrm>
            <a:custGeom>
              <a:avLst/>
              <a:gdLst>
                <a:gd name="T0" fmla="*/ 54 w 106"/>
                <a:gd name="T1" fmla="*/ 105 h 210"/>
                <a:gd name="T2" fmla="*/ 0 w 106"/>
                <a:gd name="T3" fmla="*/ 159 h 210"/>
                <a:gd name="T4" fmla="*/ 0 w 106"/>
                <a:gd name="T5" fmla="*/ 210 h 210"/>
                <a:gd name="T6" fmla="*/ 0 w 106"/>
                <a:gd name="T7" fmla="*/ 210 h 210"/>
                <a:gd name="T8" fmla="*/ 106 w 106"/>
                <a:gd name="T9" fmla="*/ 105 h 210"/>
                <a:gd name="T10" fmla="*/ 0 w 106"/>
                <a:gd name="T11" fmla="*/ 0 h 210"/>
                <a:gd name="T12" fmla="*/ 0 w 106"/>
                <a:gd name="T13" fmla="*/ 0 h 210"/>
                <a:gd name="T14" fmla="*/ 0 w 106"/>
                <a:gd name="T15" fmla="*/ 51 h 210"/>
                <a:gd name="T16" fmla="*/ 54 w 106"/>
                <a:gd name="T17" fmla="*/ 10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6" h="210">
                  <a:moveTo>
                    <a:pt x="54" y="105"/>
                  </a:moveTo>
                  <a:lnTo>
                    <a:pt x="0" y="159"/>
                  </a:lnTo>
                  <a:lnTo>
                    <a:pt x="0" y="210"/>
                  </a:lnTo>
                  <a:lnTo>
                    <a:pt x="0" y="210"/>
                  </a:lnTo>
                  <a:lnTo>
                    <a:pt x="106" y="105"/>
                  </a:lnTo>
                  <a:lnTo>
                    <a:pt x="0" y="0"/>
                  </a:lnTo>
                  <a:lnTo>
                    <a:pt x="0" y="0"/>
                  </a:lnTo>
                  <a:lnTo>
                    <a:pt x="0" y="51"/>
                  </a:lnTo>
                  <a:lnTo>
                    <a:pt x="54" y="105"/>
                  </a:lnTo>
                  <a:close/>
                </a:path>
              </a:pathLst>
            </a:custGeom>
            <a:solidFill>
              <a:schemeClr val="bg1">
                <a:lumMod val="50000"/>
              </a:schemeClr>
            </a:solidFill>
            <a:ln>
              <a:noFill/>
            </a:ln>
          </p:spPr>
          <p:txBody>
            <a:bodyPr vert="horz" wrap="square" lIns="91440" tIns="45720" rIns="91440" bIns="45720" numCol="1" anchor="t" anchorCtr="0" compatLnSpc="1"/>
            <a:lstStyle/>
            <a:p>
              <a:endParaRPr lang="zh-CN" altLang="en-US">
                <a:solidFill>
                  <a:schemeClr val="bg1">
                    <a:lumMod val="50000"/>
                  </a:schemeClr>
                </a:solidFill>
              </a:endParaRPr>
            </a:p>
          </p:txBody>
        </p:sp>
        <p:sp>
          <p:nvSpPr>
            <p:cNvPr id="45" name="TextBox 44"/>
            <p:cNvSpPr txBox="1"/>
            <p:nvPr/>
          </p:nvSpPr>
          <p:spPr>
            <a:xfrm>
              <a:off x="8784483" y="2133650"/>
              <a:ext cx="2477305" cy="461665"/>
            </a:xfrm>
            <a:prstGeom prst="rect">
              <a:avLst/>
            </a:prstGeom>
            <a:noFill/>
          </p:spPr>
          <p:txBody>
            <a:bodyPr wrap="square" rtlCol="0">
              <a:spAutoFit/>
            </a:bodyPr>
            <a:lstStyle/>
            <a:p>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rPr>
                <a:t>点击输入小标题</a:t>
              </a:r>
              <a:endParaRPr lang="zh-CN" altLang="zh-CN" sz="2400" dirty="0">
                <a:solidFill>
                  <a:schemeClr val="bg1">
                    <a:lumMod val="50000"/>
                  </a:schemeClr>
                </a:solidFill>
                <a:latin typeface="微软雅黑" panose="020B0503020204020204" pitchFamily="34" charset="-122"/>
                <a:ea typeface="微软雅黑" panose="020B0503020204020204" pitchFamily="34" charset="-122"/>
              </a:endParaRPr>
            </a:p>
          </p:txBody>
        </p:sp>
      </p:grpSp>
      <p:sp>
        <p:nvSpPr>
          <p:cNvPr id="46" name="TextBox 45"/>
          <p:cNvSpPr txBox="1"/>
          <p:nvPr/>
        </p:nvSpPr>
        <p:spPr>
          <a:xfrm>
            <a:off x="7348701" y="2277666"/>
            <a:ext cx="3456384" cy="3693319"/>
          </a:xfrm>
          <a:prstGeom prst="rect">
            <a:avLst/>
          </a:prstGeom>
          <a:noFill/>
        </p:spPr>
        <p:txBody>
          <a:bodyPr wrap="square" rtlCol="0">
            <a:spAutoFit/>
          </a:bodyPr>
          <a:lstStyle/>
          <a:p>
            <a:pPr>
              <a:lnSpc>
                <a:spcPct val="150000"/>
              </a:lnSpc>
            </a:pPr>
            <a:r>
              <a:rPr lang="zh-CN" altLang="zh-CN" sz="1800" dirty="0" smtClean="0">
                <a:solidFill>
                  <a:schemeClr val="tx1">
                    <a:lumMod val="50000"/>
                    <a:lumOff val="50000"/>
                  </a:schemeClr>
                </a:solidFill>
                <a:latin typeface="微软雅黑" panose="020B0503020204020204" pitchFamily="34" charset="-122"/>
                <a:ea typeface="微软雅黑" panose="020B0503020204020204" pitchFamily="34" charset="-122"/>
              </a:rPr>
              <a:t>我们必须清醒地看到前进中的困难与挑战，正视自身存在的差距与不足，以更加坚定的信念、更加饱满的热情、更加务实的作风、更加强大的合力，共同谱写公司发展的新篇章，为集团公司油气主业发展提供强有力的金融服务与支持。</a:t>
            </a:r>
            <a:endParaRPr lang="zh-CN" altLang="en-US" sz="1800" dirty="0" smtClean="0">
              <a:solidFill>
                <a:schemeClr val="tx1">
                  <a:lumMod val="50000"/>
                  <a:lumOff val="50000"/>
                </a:schemeClr>
              </a:solidFill>
              <a:latin typeface="微软雅黑" panose="020B0503020204020204" pitchFamily="34" charset="-122"/>
              <a:ea typeface="微软雅黑" panose="020B0503020204020204" pitchFamily="34" charset="-122"/>
            </a:endParaRPr>
          </a:p>
          <a:p>
            <a:endParaRPr lang="zh-CN" altLang="en-US" sz="18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47" name="Rectangle 2"/>
          <p:cNvSpPr/>
          <p:nvPr/>
        </p:nvSpPr>
        <p:spPr>
          <a:xfrm>
            <a:off x="1356071" y="1791537"/>
            <a:ext cx="3442990" cy="2332788"/>
          </a:xfrm>
          <a:prstGeom prst="rect">
            <a:avLst/>
          </a:prstGeom>
          <a:blipFill dpi="0" rotWithShape="1">
            <a:blip r:embed="rId2" cstate="print"/>
            <a:srcRect/>
            <a:tile tx="-203200" ty="12700" sx="100000" sy="100000" flip="none" algn="tl"/>
          </a:blipFill>
          <a:ln w="57150">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en-US">
              <a:solidFill>
                <a:schemeClr val="bg1">
                  <a:lumMod val="95000"/>
                </a:schemeClr>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8"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 calcmode="lin" valueType="num">
                                      <p:cBhvr additive="base">
                                        <p:cTn id="39" dur="500" fill="hold"/>
                                        <p:tgtEl>
                                          <p:spTgt spid="47"/>
                                        </p:tgtEl>
                                        <p:attrNameLst>
                                          <p:attrName>ppt_x</p:attrName>
                                        </p:attrNameLst>
                                      </p:cBhvr>
                                      <p:tavLst>
                                        <p:tav tm="0">
                                          <p:val>
                                            <p:strVal val="0-#ppt_w/2"/>
                                          </p:val>
                                        </p:tav>
                                        <p:tav tm="100000">
                                          <p:val>
                                            <p:strVal val="#ppt_x"/>
                                          </p:val>
                                        </p:tav>
                                      </p:tavLst>
                                    </p:anim>
                                    <p:anim calcmode="lin" valueType="num">
                                      <p:cBhvr additive="base">
                                        <p:cTn id="40" dur="500" fill="hold"/>
                                        <p:tgtEl>
                                          <p:spTgt spid="47"/>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additive="base">
                                        <p:cTn id="43" dur="500" fill="hold"/>
                                        <p:tgtEl>
                                          <p:spTgt spid="42"/>
                                        </p:tgtEl>
                                        <p:attrNameLst>
                                          <p:attrName>ppt_x</p:attrName>
                                        </p:attrNameLst>
                                      </p:cBhvr>
                                      <p:tavLst>
                                        <p:tav tm="0">
                                          <p:val>
                                            <p:strVal val="0-#ppt_w/2"/>
                                          </p:val>
                                        </p:tav>
                                        <p:tav tm="100000">
                                          <p:val>
                                            <p:strVal val="#ppt_x"/>
                                          </p:val>
                                        </p:tav>
                                      </p:tavLst>
                                    </p:anim>
                                    <p:anim calcmode="lin" valueType="num">
                                      <p:cBhvr additive="base">
                                        <p:cTn id="44" dur="500" fill="hold"/>
                                        <p:tgtEl>
                                          <p:spTgt spid="42"/>
                                        </p:tgtEl>
                                        <p:attrNameLst>
                                          <p:attrName>ppt_y</p:attrName>
                                        </p:attrNameLst>
                                      </p:cBhvr>
                                      <p:tavLst>
                                        <p:tav tm="0">
                                          <p:val>
                                            <p:strVal val="#ppt_y"/>
                                          </p:val>
                                        </p:tav>
                                        <p:tav tm="100000">
                                          <p:val>
                                            <p:strVal val="#ppt_y"/>
                                          </p:val>
                                        </p:tav>
                                      </p:tavLst>
                                    </p:anim>
                                  </p:childTnLst>
                                </p:cTn>
                              </p:par>
                            </p:childTnLst>
                          </p:cTn>
                        </p:par>
                        <p:par>
                          <p:cTn id="45" fill="hold">
                            <p:stCondLst>
                              <p:cond delay="500"/>
                            </p:stCondLst>
                            <p:childTnLst>
                              <p:par>
                                <p:cTn id="46" presetID="14" presetClass="entr" presetSubtype="10" fill="hold" nodeType="afterEffect">
                                  <p:stCondLst>
                                    <p:cond delay="0"/>
                                  </p:stCondLst>
                                  <p:childTnLst>
                                    <p:set>
                                      <p:cBhvr>
                                        <p:cTn id="47" dur="1" fill="hold">
                                          <p:stCondLst>
                                            <p:cond delay="0"/>
                                          </p:stCondLst>
                                        </p:cTn>
                                        <p:tgtEl>
                                          <p:spTgt spid="43"/>
                                        </p:tgtEl>
                                        <p:attrNameLst>
                                          <p:attrName>style.visibility</p:attrName>
                                        </p:attrNameLst>
                                      </p:cBhvr>
                                      <p:to>
                                        <p:strVal val="visible"/>
                                      </p:to>
                                    </p:set>
                                    <p:animEffect transition="in" filter="randombar(horizontal)">
                                      <p:cBhvr>
                                        <p:cTn id="48" dur="500"/>
                                        <p:tgtEl>
                                          <p:spTgt spid="43"/>
                                        </p:tgtEl>
                                      </p:cBhvr>
                                    </p:animEffect>
                                  </p:childTnLst>
                                </p:cTn>
                              </p:par>
                            </p:childTnLst>
                          </p:cTn>
                        </p:par>
                        <p:par>
                          <p:cTn id="49" fill="hold">
                            <p:stCondLst>
                              <p:cond delay="1000"/>
                            </p:stCondLst>
                            <p:childTnLst>
                              <p:par>
                                <p:cTn id="50" presetID="42" presetClass="entr" presetSubtype="0" fill="hold" grpId="0" nodeType="afterEffect">
                                  <p:stCondLst>
                                    <p:cond delay="0"/>
                                  </p:stCondLst>
                                  <p:childTnLst>
                                    <p:set>
                                      <p:cBhvr>
                                        <p:cTn id="51" dur="1" fill="hold">
                                          <p:stCondLst>
                                            <p:cond delay="0"/>
                                          </p:stCondLst>
                                        </p:cTn>
                                        <p:tgtEl>
                                          <p:spTgt spid="46"/>
                                        </p:tgtEl>
                                        <p:attrNameLst>
                                          <p:attrName>style.visibility</p:attrName>
                                        </p:attrNameLst>
                                      </p:cBhvr>
                                      <p:to>
                                        <p:strVal val="visible"/>
                                      </p:to>
                                    </p:set>
                                    <p:animEffect transition="in" filter="fade">
                                      <p:cBhvr>
                                        <p:cTn id="52" dur="750"/>
                                        <p:tgtEl>
                                          <p:spTgt spid="46"/>
                                        </p:tgtEl>
                                      </p:cBhvr>
                                    </p:animEffect>
                                    <p:anim calcmode="lin" valueType="num">
                                      <p:cBhvr>
                                        <p:cTn id="53" dur="750" fill="hold"/>
                                        <p:tgtEl>
                                          <p:spTgt spid="46"/>
                                        </p:tgtEl>
                                        <p:attrNameLst>
                                          <p:attrName>ppt_x</p:attrName>
                                        </p:attrNameLst>
                                      </p:cBhvr>
                                      <p:tavLst>
                                        <p:tav tm="0">
                                          <p:val>
                                            <p:strVal val="#ppt_x"/>
                                          </p:val>
                                        </p:tav>
                                        <p:tav tm="100000">
                                          <p:val>
                                            <p:strVal val="#ppt_x"/>
                                          </p:val>
                                        </p:tav>
                                      </p:tavLst>
                                    </p:anim>
                                    <p:anim calcmode="lin" valueType="num">
                                      <p:cBhvr>
                                        <p:cTn id="54" dur="750" fill="hold"/>
                                        <p:tgtEl>
                                          <p:spTgt spid="4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42" grpId="0" animBg="1"/>
      <p:bldP spid="46" grpId="0"/>
      <p:bldP spid="4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18" name="空心弧 17"/>
          <p:cNvSpPr>
            <a:spLocks noChangeAspect="1"/>
          </p:cNvSpPr>
          <p:nvPr/>
        </p:nvSpPr>
        <p:spPr>
          <a:xfrm>
            <a:off x="5232235" y="1917847"/>
            <a:ext cx="2879725" cy="2879725"/>
          </a:xfrm>
          <a:prstGeom prst="blockArc">
            <a:avLst>
              <a:gd name="adj1" fmla="val 10800000"/>
              <a:gd name="adj2" fmla="val 38981"/>
              <a:gd name="adj3" fmla="val 6924"/>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19" name="空心弧 18"/>
          <p:cNvSpPr>
            <a:spLocks noChangeAspect="1"/>
          </p:cNvSpPr>
          <p:nvPr/>
        </p:nvSpPr>
        <p:spPr>
          <a:xfrm flipV="1">
            <a:off x="7921460" y="1917847"/>
            <a:ext cx="2879725" cy="2879725"/>
          </a:xfrm>
          <a:prstGeom prst="blockArc">
            <a:avLst>
              <a:gd name="adj1" fmla="val 10800000"/>
              <a:gd name="adj2" fmla="val 38981"/>
              <a:gd name="adj3" fmla="val 6924"/>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0" name="Freeform 466"/>
          <p:cNvSpPr/>
          <p:nvPr/>
        </p:nvSpPr>
        <p:spPr bwMode="auto">
          <a:xfrm>
            <a:off x="6505410" y="2583009"/>
            <a:ext cx="458788" cy="1270000"/>
          </a:xfrm>
          <a:custGeom>
            <a:avLst/>
            <a:gdLst>
              <a:gd name="T0" fmla="*/ 2147483646 w 6132"/>
              <a:gd name="T1" fmla="*/ 2147483646 h 16980"/>
              <a:gd name="T2" fmla="*/ 2147483646 w 6132"/>
              <a:gd name="T3" fmla="*/ 2147483646 h 16980"/>
              <a:gd name="T4" fmla="*/ 2147483646 w 6132"/>
              <a:gd name="T5" fmla="*/ 2147483646 h 16980"/>
              <a:gd name="T6" fmla="*/ 2147483646 w 6132"/>
              <a:gd name="T7" fmla="*/ 2147483646 h 16980"/>
              <a:gd name="T8" fmla="*/ 2147483646 w 6132"/>
              <a:gd name="T9" fmla="*/ 2147483646 h 16980"/>
              <a:gd name="T10" fmla="*/ 2147483646 w 6132"/>
              <a:gd name="T11" fmla="*/ 2147483646 h 16980"/>
              <a:gd name="T12" fmla="*/ 2147483646 w 6132"/>
              <a:gd name="T13" fmla="*/ 2147483646 h 16980"/>
              <a:gd name="T14" fmla="*/ 2147483646 w 6132"/>
              <a:gd name="T15" fmla="*/ 2147483646 h 16980"/>
              <a:gd name="T16" fmla="*/ 2147483646 w 6132"/>
              <a:gd name="T17" fmla="*/ 2147483646 h 16980"/>
              <a:gd name="T18" fmla="*/ 2147483646 w 6132"/>
              <a:gd name="T19" fmla="*/ 2147483646 h 16980"/>
              <a:gd name="T20" fmla="*/ 2147483646 w 6132"/>
              <a:gd name="T21" fmla="*/ 2147483646 h 16980"/>
              <a:gd name="T22" fmla="*/ 2147483646 w 6132"/>
              <a:gd name="T23" fmla="*/ 2147483646 h 16980"/>
              <a:gd name="T24" fmla="*/ 2147483646 w 6132"/>
              <a:gd name="T25" fmla="*/ 2147483646 h 16980"/>
              <a:gd name="T26" fmla="*/ 2147483646 w 6132"/>
              <a:gd name="T27" fmla="*/ 2147483646 h 16980"/>
              <a:gd name="T28" fmla="*/ 2147483646 w 6132"/>
              <a:gd name="T29" fmla="*/ 2147483646 h 16980"/>
              <a:gd name="T30" fmla="*/ 2147483646 w 6132"/>
              <a:gd name="T31" fmla="*/ 2147483646 h 16980"/>
              <a:gd name="T32" fmla="*/ 2147483646 w 6132"/>
              <a:gd name="T33" fmla="*/ 2147483646 h 16980"/>
              <a:gd name="T34" fmla="*/ 2147483646 w 6132"/>
              <a:gd name="T35" fmla="*/ 2147483646 h 16980"/>
              <a:gd name="T36" fmla="*/ 2027776680 w 6132"/>
              <a:gd name="T37" fmla="*/ 2147483646 h 16980"/>
              <a:gd name="T38" fmla="*/ 829109032 w 6132"/>
              <a:gd name="T39" fmla="*/ 2147483646 h 16980"/>
              <a:gd name="T40" fmla="*/ 155983350 w 6132"/>
              <a:gd name="T41" fmla="*/ 2147483646 h 16980"/>
              <a:gd name="T42" fmla="*/ 8227918 w 6132"/>
              <a:gd name="T43" fmla="*/ 2147483646 h 16980"/>
              <a:gd name="T44" fmla="*/ 467950126 w 6132"/>
              <a:gd name="T45" fmla="*/ 2147483646 h 16980"/>
              <a:gd name="T46" fmla="*/ 1707581986 w 6132"/>
              <a:gd name="T47" fmla="*/ 2147483646 h 16980"/>
              <a:gd name="T48" fmla="*/ 2147483646 w 6132"/>
              <a:gd name="T49" fmla="*/ 2147483646 h 16980"/>
              <a:gd name="T50" fmla="*/ 2147483646 w 6132"/>
              <a:gd name="T51" fmla="*/ 2147483646 h 16980"/>
              <a:gd name="T52" fmla="*/ 2147483646 w 6132"/>
              <a:gd name="T53" fmla="*/ 2147483646 h 16980"/>
              <a:gd name="T54" fmla="*/ 2147483646 w 6132"/>
              <a:gd name="T55" fmla="*/ 2147483646 h 16980"/>
              <a:gd name="T56" fmla="*/ 2147483646 w 6132"/>
              <a:gd name="T57" fmla="*/ 2147483646 h 16980"/>
              <a:gd name="T58" fmla="*/ 2147483646 w 6132"/>
              <a:gd name="T59" fmla="*/ 2147483646 h 16980"/>
              <a:gd name="T60" fmla="*/ 2147483646 w 6132"/>
              <a:gd name="T61" fmla="*/ 2147483646 h 16980"/>
              <a:gd name="T62" fmla="*/ 2147483646 w 6132"/>
              <a:gd name="T63" fmla="*/ 2147483646 h 16980"/>
              <a:gd name="T64" fmla="*/ 2147483646 w 6132"/>
              <a:gd name="T65" fmla="*/ 2147483646 h 16980"/>
              <a:gd name="T66" fmla="*/ 2147483646 w 6132"/>
              <a:gd name="T67" fmla="*/ 2147483646 h 16980"/>
              <a:gd name="T68" fmla="*/ 2147483646 w 6132"/>
              <a:gd name="T69" fmla="*/ 2147483646 h 16980"/>
              <a:gd name="T70" fmla="*/ 2147483646 w 6132"/>
              <a:gd name="T71" fmla="*/ 2147483646 h 16980"/>
              <a:gd name="T72" fmla="*/ 2147483646 w 6132"/>
              <a:gd name="T73" fmla="*/ 2147483646 h 16980"/>
              <a:gd name="T74" fmla="*/ 2147483646 w 6132"/>
              <a:gd name="T75" fmla="*/ 2147483646 h 16980"/>
              <a:gd name="T76" fmla="*/ 2147483646 w 6132"/>
              <a:gd name="T77" fmla="*/ 2147483646 h 16980"/>
              <a:gd name="T78" fmla="*/ 2147483646 w 6132"/>
              <a:gd name="T79" fmla="*/ 2147483646 h 16980"/>
              <a:gd name="T80" fmla="*/ 2147483646 w 6132"/>
              <a:gd name="T81" fmla="*/ 2147483646 h 16980"/>
              <a:gd name="T82" fmla="*/ 2147483646 w 6132"/>
              <a:gd name="T83" fmla="*/ 2147483646 h 16980"/>
              <a:gd name="T84" fmla="*/ 2147483646 w 6132"/>
              <a:gd name="T85" fmla="*/ 2147483646 h 16980"/>
              <a:gd name="T86" fmla="*/ 2147483646 w 6132"/>
              <a:gd name="T87" fmla="*/ 1808087018 h 16980"/>
              <a:gd name="T88" fmla="*/ 2147483646 w 6132"/>
              <a:gd name="T89" fmla="*/ 586112200 h 16980"/>
              <a:gd name="T90" fmla="*/ 2147483646 w 6132"/>
              <a:gd name="T91" fmla="*/ 33050858 h 16980"/>
              <a:gd name="T92" fmla="*/ 2147483646 w 6132"/>
              <a:gd name="T93" fmla="*/ 148551365 h 16980"/>
              <a:gd name="T94" fmla="*/ 2147483646 w 6132"/>
              <a:gd name="T95" fmla="*/ 916438049 h 16980"/>
              <a:gd name="T96" fmla="*/ 2147483646 w 6132"/>
              <a:gd name="T97" fmla="*/ 2147483646 h 16980"/>
              <a:gd name="T98" fmla="*/ 2147483646 w 6132"/>
              <a:gd name="T99" fmla="*/ 2147483646 h 16980"/>
              <a:gd name="T100" fmla="*/ 2147483646 w 6132"/>
              <a:gd name="T101" fmla="*/ 2147483646 h 16980"/>
              <a:gd name="T102" fmla="*/ 2147483646 w 6132"/>
              <a:gd name="T103" fmla="*/ 2147483646 h 16980"/>
              <a:gd name="T104" fmla="*/ 2147483646 w 6132"/>
              <a:gd name="T105" fmla="*/ 2147483646 h 16980"/>
              <a:gd name="T106" fmla="*/ 2147483646 w 6132"/>
              <a:gd name="T107" fmla="*/ 2147483646 h 16980"/>
              <a:gd name="T108" fmla="*/ 2147483646 w 6132"/>
              <a:gd name="T109" fmla="*/ 2147483646 h 16980"/>
              <a:gd name="T110" fmla="*/ 2147483646 w 6132"/>
              <a:gd name="T111" fmla="*/ 2147483646 h 16980"/>
              <a:gd name="T112" fmla="*/ 2147483646 w 6132"/>
              <a:gd name="T113" fmla="*/ 2147483646 h 16980"/>
              <a:gd name="T114" fmla="*/ 2147483646 w 6132"/>
              <a:gd name="T115" fmla="*/ 2147483646 h 16980"/>
              <a:gd name="T116" fmla="*/ 2147483646 w 6132"/>
              <a:gd name="T117" fmla="*/ 2147483646 h 16980"/>
              <a:gd name="T118" fmla="*/ 2147483646 w 6132"/>
              <a:gd name="T119" fmla="*/ 2147483646 h 16980"/>
              <a:gd name="T120" fmla="*/ 2147483646 w 6132"/>
              <a:gd name="T121" fmla="*/ 2147483646 h 16980"/>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6132" h="16980">
                <a:moveTo>
                  <a:pt x="3480" y="3522"/>
                </a:moveTo>
                <a:lnTo>
                  <a:pt x="4254" y="3522"/>
                </a:lnTo>
                <a:lnTo>
                  <a:pt x="4298" y="3522"/>
                </a:lnTo>
                <a:lnTo>
                  <a:pt x="4342" y="3524"/>
                </a:lnTo>
                <a:lnTo>
                  <a:pt x="4386" y="3527"/>
                </a:lnTo>
                <a:lnTo>
                  <a:pt x="4429" y="3531"/>
                </a:lnTo>
                <a:lnTo>
                  <a:pt x="4473" y="3536"/>
                </a:lnTo>
                <a:lnTo>
                  <a:pt x="4515" y="3543"/>
                </a:lnTo>
                <a:lnTo>
                  <a:pt x="4558" y="3551"/>
                </a:lnTo>
                <a:lnTo>
                  <a:pt x="4601" y="3560"/>
                </a:lnTo>
                <a:lnTo>
                  <a:pt x="4643" y="3570"/>
                </a:lnTo>
                <a:lnTo>
                  <a:pt x="4685" y="3582"/>
                </a:lnTo>
                <a:lnTo>
                  <a:pt x="4727" y="3595"/>
                </a:lnTo>
                <a:lnTo>
                  <a:pt x="4769" y="3609"/>
                </a:lnTo>
                <a:lnTo>
                  <a:pt x="4809" y="3624"/>
                </a:lnTo>
                <a:lnTo>
                  <a:pt x="4851" y="3640"/>
                </a:lnTo>
                <a:lnTo>
                  <a:pt x="4892" y="3658"/>
                </a:lnTo>
                <a:lnTo>
                  <a:pt x="4932" y="3676"/>
                </a:lnTo>
                <a:lnTo>
                  <a:pt x="4973" y="3696"/>
                </a:lnTo>
                <a:lnTo>
                  <a:pt x="5013" y="3717"/>
                </a:lnTo>
                <a:lnTo>
                  <a:pt x="5052" y="3739"/>
                </a:lnTo>
                <a:lnTo>
                  <a:pt x="5093" y="3763"/>
                </a:lnTo>
                <a:lnTo>
                  <a:pt x="5132" y="3788"/>
                </a:lnTo>
                <a:lnTo>
                  <a:pt x="5171" y="3814"/>
                </a:lnTo>
                <a:lnTo>
                  <a:pt x="5210" y="3842"/>
                </a:lnTo>
                <a:lnTo>
                  <a:pt x="5249" y="3870"/>
                </a:lnTo>
                <a:lnTo>
                  <a:pt x="5287" y="3900"/>
                </a:lnTo>
                <a:lnTo>
                  <a:pt x="5325" y="3931"/>
                </a:lnTo>
                <a:lnTo>
                  <a:pt x="5364" y="3963"/>
                </a:lnTo>
                <a:lnTo>
                  <a:pt x="5401" y="3997"/>
                </a:lnTo>
                <a:lnTo>
                  <a:pt x="5438" y="4031"/>
                </a:lnTo>
                <a:lnTo>
                  <a:pt x="5475" y="4067"/>
                </a:lnTo>
                <a:lnTo>
                  <a:pt x="5512" y="4104"/>
                </a:lnTo>
                <a:lnTo>
                  <a:pt x="5549" y="4142"/>
                </a:lnTo>
                <a:lnTo>
                  <a:pt x="5584" y="4181"/>
                </a:lnTo>
                <a:lnTo>
                  <a:pt x="5619" y="4220"/>
                </a:lnTo>
                <a:lnTo>
                  <a:pt x="5652" y="4260"/>
                </a:lnTo>
                <a:lnTo>
                  <a:pt x="5685" y="4300"/>
                </a:lnTo>
                <a:lnTo>
                  <a:pt x="5716" y="4339"/>
                </a:lnTo>
                <a:lnTo>
                  <a:pt x="5747" y="4379"/>
                </a:lnTo>
                <a:lnTo>
                  <a:pt x="5775" y="4420"/>
                </a:lnTo>
                <a:lnTo>
                  <a:pt x="5803" y="4460"/>
                </a:lnTo>
                <a:lnTo>
                  <a:pt x="5830" y="4502"/>
                </a:lnTo>
                <a:lnTo>
                  <a:pt x="5855" y="4543"/>
                </a:lnTo>
                <a:lnTo>
                  <a:pt x="5880" y="4585"/>
                </a:lnTo>
                <a:lnTo>
                  <a:pt x="5904" y="4626"/>
                </a:lnTo>
                <a:lnTo>
                  <a:pt x="5925" y="4667"/>
                </a:lnTo>
                <a:lnTo>
                  <a:pt x="5946" y="4710"/>
                </a:lnTo>
                <a:lnTo>
                  <a:pt x="5967" y="4752"/>
                </a:lnTo>
                <a:lnTo>
                  <a:pt x="5986" y="4795"/>
                </a:lnTo>
                <a:lnTo>
                  <a:pt x="6004" y="4838"/>
                </a:lnTo>
                <a:lnTo>
                  <a:pt x="6020" y="4880"/>
                </a:lnTo>
                <a:lnTo>
                  <a:pt x="6036" y="4924"/>
                </a:lnTo>
                <a:lnTo>
                  <a:pt x="6049" y="4967"/>
                </a:lnTo>
                <a:lnTo>
                  <a:pt x="6063" y="5011"/>
                </a:lnTo>
                <a:lnTo>
                  <a:pt x="6075" y="5055"/>
                </a:lnTo>
                <a:lnTo>
                  <a:pt x="6085" y="5100"/>
                </a:lnTo>
                <a:lnTo>
                  <a:pt x="6095" y="5144"/>
                </a:lnTo>
                <a:lnTo>
                  <a:pt x="6104" y="5189"/>
                </a:lnTo>
                <a:lnTo>
                  <a:pt x="6111" y="5234"/>
                </a:lnTo>
                <a:lnTo>
                  <a:pt x="6117" y="5280"/>
                </a:lnTo>
                <a:lnTo>
                  <a:pt x="6123" y="5324"/>
                </a:lnTo>
                <a:lnTo>
                  <a:pt x="6127" y="5370"/>
                </a:lnTo>
                <a:lnTo>
                  <a:pt x="6130" y="5417"/>
                </a:lnTo>
                <a:lnTo>
                  <a:pt x="6131" y="5463"/>
                </a:lnTo>
                <a:lnTo>
                  <a:pt x="6132" y="5509"/>
                </a:lnTo>
                <a:lnTo>
                  <a:pt x="6132" y="9605"/>
                </a:lnTo>
                <a:lnTo>
                  <a:pt x="6132" y="9643"/>
                </a:lnTo>
                <a:lnTo>
                  <a:pt x="6130" y="9682"/>
                </a:lnTo>
                <a:lnTo>
                  <a:pt x="6129" y="9719"/>
                </a:lnTo>
                <a:lnTo>
                  <a:pt x="6126" y="9756"/>
                </a:lnTo>
                <a:lnTo>
                  <a:pt x="6122" y="9793"/>
                </a:lnTo>
                <a:lnTo>
                  <a:pt x="6117" y="9829"/>
                </a:lnTo>
                <a:lnTo>
                  <a:pt x="6112" y="9866"/>
                </a:lnTo>
                <a:lnTo>
                  <a:pt x="6107" y="9901"/>
                </a:lnTo>
                <a:lnTo>
                  <a:pt x="6099" y="9937"/>
                </a:lnTo>
                <a:lnTo>
                  <a:pt x="6092" y="9972"/>
                </a:lnTo>
                <a:lnTo>
                  <a:pt x="6083" y="10007"/>
                </a:lnTo>
                <a:lnTo>
                  <a:pt x="6074" y="10041"/>
                </a:lnTo>
                <a:lnTo>
                  <a:pt x="6063" y="10075"/>
                </a:lnTo>
                <a:lnTo>
                  <a:pt x="6053" y="10109"/>
                </a:lnTo>
                <a:lnTo>
                  <a:pt x="6041" y="10142"/>
                </a:lnTo>
                <a:lnTo>
                  <a:pt x="6028" y="10175"/>
                </a:lnTo>
                <a:lnTo>
                  <a:pt x="6014" y="10208"/>
                </a:lnTo>
                <a:lnTo>
                  <a:pt x="6001" y="10241"/>
                </a:lnTo>
                <a:lnTo>
                  <a:pt x="5986" y="10273"/>
                </a:lnTo>
                <a:lnTo>
                  <a:pt x="5970" y="10305"/>
                </a:lnTo>
                <a:lnTo>
                  <a:pt x="5953" y="10335"/>
                </a:lnTo>
                <a:lnTo>
                  <a:pt x="5935" y="10366"/>
                </a:lnTo>
                <a:lnTo>
                  <a:pt x="5917" y="10397"/>
                </a:lnTo>
                <a:lnTo>
                  <a:pt x="5898" y="10428"/>
                </a:lnTo>
                <a:lnTo>
                  <a:pt x="5877" y="10458"/>
                </a:lnTo>
                <a:lnTo>
                  <a:pt x="5857" y="10487"/>
                </a:lnTo>
                <a:lnTo>
                  <a:pt x="5835" y="10517"/>
                </a:lnTo>
                <a:lnTo>
                  <a:pt x="5813" y="10546"/>
                </a:lnTo>
                <a:lnTo>
                  <a:pt x="5789" y="10575"/>
                </a:lnTo>
                <a:lnTo>
                  <a:pt x="5766" y="10603"/>
                </a:lnTo>
                <a:lnTo>
                  <a:pt x="5740" y="10632"/>
                </a:lnTo>
                <a:lnTo>
                  <a:pt x="5715" y="10660"/>
                </a:lnTo>
                <a:lnTo>
                  <a:pt x="5688" y="10687"/>
                </a:lnTo>
                <a:lnTo>
                  <a:pt x="5661" y="10714"/>
                </a:lnTo>
                <a:lnTo>
                  <a:pt x="5633" y="10739"/>
                </a:lnTo>
                <a:lnTo>
                  <a:pt x="5606" y="10765"/>
                </a:lnTo>
                <a:lnTo>
                  <a:pt x="5576" y="10790"/>
                </a:lnTo>
                <a:lnTo>
                  <a:pt x="5546" y="10814"/>
                </a:lnTo>
                <a:lnTo>
                  <a:pt x="5516" y="10838"/>
                </a:lnTo>
                <a:lnTo>
                  <a:pt x="5486" y="10860"/>
                </a:lnTo>
                <a:lnTo>
                  <a:pt x="5455" y="10883"/>
                </a:lnTo>
                <a:lnTo>
                  <a:pt x="5422" y="10905"/>
                </a:lnTo>
                <a:lnTo>
                  <a:pt x="5390" y="10925"/>
                </a:lnTo>
                <a:lnTo>
                  <a:pt x="5357" y="10947"/>
                </a:lnTo>
                <a:lnTo>
                  <a:pt x="5323" y="10966"/>
                </a:lnTo>
                <a:lnTo>
                  <a:pt x="5288" y="10985"/>
                </a:lnTo>
                <a:lnTo>
                  <a:pt x="5253" y="11004"/>
                </a:lnTo>
                <a:lnTo>
                  <a:pt x="5218" y="11022"/>
                </a:lnTo>
                <a:lnTo>
                  <a:pt x="5182" y="11039"/>
                </a:lnTo>
                <a:lnTo>
                  <a:pt x="5145" y="11056"/>
                </a:lnTo>
                <a:lnTo>
                  <a:pt x="5108" y="11072"/>
                </a:lnTo>
                <a:lnTo>
                  <a:pt x="5069" y="11087"/>
                </a:lnTo>
                <a:lnTo>
                  <a:pt x="5031" y="11102"/>
                </a:lnTo>
                <a:lnTo>
                  <a:pt x="4992" y="11117"/>
                </a:lnTo>
                <a:lnTo>
                  <a:pt x="4952" y="11130"/>
                </a:lnTo>
                <a:lnTo>
                  <a:pt x="4911" y="11143"/>
                </a:lnTo>
                <a:lnTo>
                  <a:pt x="4871" y="11155"/>
                </a:lnTo>
                <a:lnTo>
                  <a:pt x="4828" y="11167"/>
                </a:lnTo>
                <a:lnTo>
                  <a:pt x="4787" y="11178"/>
                </a:lnTo>
                <a:lnTo>
                  <a:pt x="4743" y="11189"/>
                </a:lnTo>
                <a:lnTo>
                  <a:pt x="4701" y="11199"/>
                </a:lnTo>
                <a:lnTo>
                  <a:pt x="4656" y="11208"/>
                </a:lnTo>
                <a:lnTo>
                  <a:pt x="4612" y="11217"/>
                </a:lnTo>
                <a:lnTo>
                  <a:pt x="4567" y="11225"/>
                </a:lnTo>
                <a:lnTo>
                  <a:pt x="4567" y="16980"/>
                </a:lnTo>
                <a:lnTo>
                  <a:pt x="1510" y="16980"/>
                </a:lnTo>
                <a:lnTo>
                  <a:pt x="1510" y="11225"/>
                </a:lnTo>
                <a:lnTo>
                  <a:pt x="1424" y="11201"/>
                </a:lnTo>
                <a:lnTo>
                  <a:pt x="1340" y="11175"/>
                </a:lnTo>
                <a:lnTo>
                  <a:pt x="1298" y="11161"/>
                </a:lnTo>
                <a:lnTo>
                  <a:pt x="1258" y="11148"/>
                </a:lnTo>
                <a:lnTo>
                  <a:pt x="1218" y="11134"/>
                </a:lnTo>
                <a:lnTo>
                  <a:pt x="1178" y="11120"/>
                </a:lnTo>
                <a:lnTo>
                  <a:pt x="1139" y="11105"/>
                </a:lnTo>
                <a:lnTo>
                  <a:pt x="1101" y="11089"/>
                </a:lnTo>
                <a:lnTo>
                  <a:pt x="1064" y="11074"/>
                </a:lnTo>
                <a:lnTo>
                  <a:pt x="1026" y="11058"/>
                </a:lnTo>
                <a:lnTo>
                  <a:pt x="990" y="11042"/>
                </a:lnTo>
                <a:lnTo>
                  <a:pt x="954" y="11025"/>
                </a:lnTo>
                <a:lnTo>
                  <a:pt x="918" y="11009"/>
                </a:lnTo>
                <a:lnTo>
                  <a:pt x="884" y="10991"/>
                </a:lnTo>
                <a:lnTo>
                  <a:pt x="849" y="10974"/>
                </a:lnTo>
                <a:lnTo>
                  <a:pt x="816" y="10956"/>
                </a:lnTo>
                <a:lnTo>
                  <a:pt x="782" y="10938"/>
                </a:lnTo>
                <a:lnTo>
                  <a:pt x="750" y="10920"/>
                </a:lnTo>
                <a:lnTo>
                  <a:pt x="719" y="10901"/>
                </a:lnTo>
                <a:lnTo>
                  <a:pt x="687" y="10882"/>
                </a:lnTo>
                <a:lnTo>
                  <a:pt x="656" y="10862"/>
                </a:lnTo>
                <a:lnTo>
                  <a:pt x="626" y="10841"/>
                </a:lnTo>
                <a:lnTo>
                  <a:pt x="596" y="10821"/>
                </a:lnTo>
                <a:lnTo>
                  <a:pt x="567" y="10801"/>
                </a:lnTo>
                <a:lnTo>
                  <a:pt x="539" y="10780"/>
                </a:lnTo>
                <a:lnTo>
                  <a:pt x="510" y="10758"/>
                </a:lnTo>
                <a:lnTo>
                  <a:pt x="484" y="10736"/>
                </a:lnTo>
                <a:lnTo>
                  <a:pt x="456" y="10714"/>
                </a:lnTo>
                <a:lnTo>
                  <a:pt x="431" y="10691"/>
                </a:lnTo>
                <a:lnTo>
                  <a:pt x="405" y="10668"/>
                </a:lnTo>
                <a:lnTo>
                  <a:pt x="380" y="10646"/>
                </a:lnTo>
                <a:lnTo>
                  <a:pt x="355" y="10622"/>
                </a:lnTo>
                <a:lnTo>
                  <a:pt x="332" y="10599"/>
                </a:lnTo>
                <a:lnTo>
                  <a:pt x="310" y="10576"/>
                </a:lnTo>
                <a:lnTo>
                  <a:pt x="289" y="10551"/>
                </a:lnTo>
                <a:lnTo>
                  <a:pt x="267" y="10528"/>
                </a:lnTo>
                <a:lnTo>
                  <a:pt x="247" y="10503"/>
                </a:lnTo>
                <a:lnTo>
                  <a:pt x="228" y="10480"/>
                </a:lnTo>
                <a:lnTo>
                  <a:pt x="209" y="10455"/>
                </a:lnTo>
                <a:lnTo>
                  <a:pt x="191" y="10431"/>
                </a:lnTo>
                <a:lnTo>
                  <a:pt x="174" y="10407"/>
                </a:lnTo>
                <a:lnTo>
                  <a:pt x="158" y="10382"/>
                </a:lnTo>
                <a:lnTo>
                  <a:pt x="142" y="10357"/>
                </a:lnTo>
                <a:lnTo>
                  <a:pt x="128" y="10332"/>
                </a:lnTo>
                <a:lnTo>
                  <a:pt x="114" y="10307"/>
                </a:lnTo>
                <a:lnTo>
                  <a:pt x="101" y="10281"/>
                </a:lnTo>
                <a:lnTo>
                  <a:pt x="89" y="10256"/>
                </a:lnTo>
                <a:lnTo>
                  <a:pt x="77" y="10230"/>
                </a:lnTo>
                <a:lnTo>
                  <a:pt x="67" y="10205"/>
                </a:lnTo>
                <a:lnTo>
                  <a:pt x="57" y="10179"/>
                </a:lnTo>
                <a:lnTo>
                  <a:pt x="48" y="10153"/>
                </a:lnTo>
                <a:lnTo>
                  <a:pt x="39" y="10127"/>
                </a:lnTo>
                <a:lnTo>
                  <a:pt x="32" y="10100"/>
                </a:lnTo>
                <a:lnTo>
                  <a:pt x="25" y="10074"/>
                </a:lnTo>
                <a:lnTo>
                  <a:pt x="19" y="10047"/>
                </a:lnTo>
                <a:lnTo>
                  <a:pt x="14" y="10021"/>
                </a:lnTo>
                <a:lnTo>
                  <a:pt x="9" y="9994"/>
                </a:lnTo>
                <a:lnTo>
                  <a:pt x="6" y="9967"/>
                </a:lnTo>
                <a:lnTo>
                  <a:pt x="3" y="9940"/>
                </a:lnTo>
                <a:lnTo>
                  <a:pt x="1" y="9912"/>
                </a:lnTo>
                <a:lnTo>
                  <a:pt x="0" y="9885"/>
                </a:lnTo>
                <a:lnTo>
                  <a:pt x="0" y="9857"/>
                </a:lnTo>
                <a:lnTo>
                  <a:pt x="0" y="5509"/>
                </a:lnTo>
                <a:lnTo>
                  <a:pt x="1" y="5453"/>
                </a:lnTo>
                <a:lnTo>
                  <a:pt x="2" y="5398"/>
                </a:lnTo>
                <a:lnTo>
                  <a:pt x="5" y="5342"/>
                </a:lnTo>
                <a:lnTo>
                  <a:pt x="9" y="5288"/>
                </a:lnTo>
                <a:lnTo>
                  <a:pt x="15" y="5235"/>
                </a:lnTo>
                <a:lnTo>
                  <a:pt x="21" y="5182"/>
                </a:lnTo>
                <a:lnTo>
                  <a:pt x="28" y="5130"/>
                </a:lnTo>
                <a:lnTo>
                  <a:pt x="37" y="5079"/>
                </a:lnTo>
                <a:lnTo>
                  <a:pt x="47" y="5028"/>
                </a:lnTo>
                <a:lnTo>
                  <a:pt x="57" y="4978"/>
                </a:lnTo>
                <a:lnTo>
                  <a:pt x="70" y="4929"/>
                </a:lnTo>
                <a:lnTo>
                  <a:pt x="83" y="4880"/>
                </a:lnTo>
                <a:lnTo>
                  <a:pt x="97" y="4832"/>
                </a:lnTo>
                <a:lnTo>
                  <a:pt x="112" y="4785"/>
                </a:lnTo>
                <a:lnTo>
                  <a:pt x="129" y="4739"/>
                </a:lnTo>
                <a:lnTo>
                  <a:pt x="147" y="4693"/>
                </a:lnTo>
                <a:lnTo>
                  <a:pt x="166" y="4648"/>
                </a:lnTo>
                <a:lnTo>
                  <a:pt x="187" y="4604"/>
                </a:lnTo>
                <a:lnTo>
                  <a:pt x="208" y="4560"/>
                </a:lnTo>
                <a:lnTo>
                  <a:pt x="230" y="4518"/>
                </a:lnTo>
                <a:lnTo>
                  <a:pt x="255" y="4476"/>
                </a:lnTo>
                <a:lnTo>
                  <a:pt x="279" y="4435"/>
                </a:lnTo>
                <a:lnTo>
                  <a:pt x="306" y="4393"/>
                </a:lnTo>
                <a:lnTo>
                  <a:pt x="332" y="4354"/>
                </a:lnTo>
                <a:lnTo>
                  <a:pt x="361" y="4315"/>
                </a:lnTo>
                <a:lnTo>
                  <a:pt x="391" y="4275"/>
                </a:lnTo>
                <a:lnTo>
                  <a:pt x="421" y="4238"/>
                </a:lnTo>
                <a:lnTo>
                  <a:pt x="453" y="4201"/>
                </a:lnTo>
                <a:lnTo>
                  <a:pt x="486" y="4165"/>
                </a:lnTo>
                <a:lnTo>
                  <a:pt x="520" y="4129"/>
                </a:lnTo>
                <a:lnTo>
                  <a:pt x="556" y="4093"/>
                </a:lnTo>
                <a:lnTo>
                  <a:pt x="592" y="4059"/>
                </a:lnTo>
                <a:lnTo>
                  <a:pt x="629" y="4025"/>
                </a:lnTo>
                <a:lnTo>
                  <a:pt x="668" y="3994"/>
                </a:lnTo>
                <a:lnTo>
                  <a:pt x="707" y="3963"/>
                </a:lnTo>
                <a:lnTo>
                  <a:pt x="747" y="3933"/>
                </a:lnTo>
                <a:lnTo>
                  <a:pt x="789" y="3904"/>
                </a:lnTo>
                <a:lnTo>
                  <a:pt x="830" y="3876"/>
                </a:lnTo>
                <a:lnTo>
                  <a:pt x="873" y="3849"/>
                </a:lnTo>
                <a:lnTo>
                  <a:pt x="916" y="3823"/>
                </a:lnTo>
                <a:lnTo>
                  <a:pt x="961" y="3799"/>
                </a:lnTo>
                <a:lnTo>
                  <a:pt x="1005" y="3775"/>
                </a:lnTo>
                <a:lnTo>
                  <a:pt x="1052" y="3752"/>
                </a:lnTo>
                <a:lnTo>
                  <a:pt x="1099" y="3731"/>
                </a:lnTo>
                <a:lnTo>
                  <a:pt x="1146" y="3711"/>
                </a:lnTo>
                <a:lnTo>
                  <a:pt x="1194" y="3691"/>
                </a:lnTo>
                <a:lnTo>
                  <a:pt x="1244" y="3672"/>
                </a:lnTo>
                <a:lnTo>
                  <a:pt x="1294" y="3655"/>
                </a:lnTo>
                <a:lnTo>
                  <a:pt x="1345" y="3640"/>
                </a:lnTo>
                <a:lnTo>
                  <a:pt x="1397" y="3624"/>
                </a:lnTo>
                <a:lnTo>
                  <a:pt x="1450" y="3610"/>
                </a:lnTo>
                <a:lnTo>
                  <a:pt x="1503" y="3597"/>
                </a:lnTo>
                <a:lnTo>
                  <a:pt x="1558" y="3584"/>
                </a:lnTo>
                <a:lnTo>
                  <a:pt x="1614" y="3574"/>
                </a:lnTo>
                <a:lnTo>
                  <a:pt x="1670" y="3564"/>
                </a:lnTo>
                <a:lnTo>
                  <a:pt x="1726" y="3554"/>
                </a:lnTo>
                <a:lnTo>
                  <a:pt x="1785" y="3547"/>
                </a:lnTo>
                <a:lnTo>
                  <a:pt x="1843" y="3540"/>
                </a:lnTo>
                <a:lnTo>
                  <a:pt x="1902" y="3534"/>
                </a:lnTo>
                <a:lnTo>
                  <a:pt x="1963" y="3530"/>
                </a:lnTo>
                <a:lnTo>
                  <a:pt x="2024" y="3526"/>
                </a:lnTo>
                <a:lnTo>
                  <a:pt x="2086" y="3524"/>
                </a:lnTo>
                <a:lnTo>
                  <a:pt x="2149" y="3522"/>
                </a:lnTo>
                <a:lnTo>
                  <a:pt x="2212" y="3522"/>
                </a:lnTo>
                <a:lnTo>
                  <a:pt x="2218" y="3517"/>
                </a:lnTo>
                <a:lnTo>
                  <a:pt x="2224" y="3514"/>
                </a:lnTo>
                <a:lnTo>
                  <a:pt x="2230" y="3513"/>
                </a:lnTo>
                <a:lnTo>
                  <a:pt x="2237" y="3512"/>
                </a:lnTo>
                <a:lnTo>
                  <a:pt x="2243" y="3512"/>
                </a:lnTo>
                <a:lnTo>
                  <a:pt x="2251" y="3512"/>
                </a:lnTo>
                <a:lnTo>
                  <a:pt x="2261" y="3512"/>
                </a:lnTo>
                <a:lnTo>
                  <a:pt x="2274" y="3512"/>
                </a:lnTo>
                <a:lnTo>
                  <a:pt x="2312" y="3514"/>
                </a:lnTo>
                <a:lnTo>
                  <a:pt x="2353" y="3516"/>
                </a:lnTo>
                <a:lnTo>
                  <a:pt x="2393" y="3517"/>
                </a:lnTo>
                <a:lnTo>
                  <a:pt x="2435" y="3519"/>
                </a:lnTo>
                <a:lnTo>
                  <a:pt x="2479" y="3520"/>
                </a:lnTo>
                <a:lnTo>
                  <a:pt x="2522" y="3520"/>
                </a:lnTo>
                <a:lnTo>
                  <a:pt x="2568" y="3522"/>
                </a:lnTo>
                <a:lnTo>
                  <a:pt x="2615" y="3522"/>
                </a:lnTo>
                <a:lnTo>
                  <a:pt x="2616" y="3516"/>
                </a:lnTo>
                <a:lnTo>
                  <a:pt x="2617" y="3511"/>
                </a:lnTo>
                <a:lnTo>
                  <a:pt x="2620" y="3505"/>
                </a:lnTo>
                <a:lnTo>
                  <a:pt x="2623" y="3498"/>
                </a:lnTo>
                <a:lnTo>
                  <a:pt x="2634" y="3483"/>
                </a:lnTo>
                <a:lnTo>
                  <a:pt x="2649" y="3466"/>
                </a:lnTo>
                <a:lnTo>
                  <a:pt x="2663" y="3450"/>
                </a:lnTo>
                <a:lnTo>
                  <a:pt x="2674" y="3439"/>
                </a:lnTo>
                <a:lnTo>
                  <a:pt x="2678" y="3434"/>
                </a:lnTo>
                <a:lnTo>
                  <a:pt x="2683" y="3431"/>
                </a:lnTo>
                <a:lnTo>
                  <a:pt x="2686" y="3430"/>
                </a:lnTo>
                <a:lnTo>
                  <a:pt x="2688" y="3429"/>
                </a:lnTo>
                <a:lnTo>
                  <a:pt x="2651" y="3417"/>
                </a:lnTo>
                <a:lnTo>
                  <a:pt x="2614" y="3406"/>
                </a:lnTo>
                <a:lnTo>
                  <a:pt x="2578" y="3393"/>
                </a:lnTo>
                <a:lnTo>
                  <a:pt x="2542" y="3380"/>
                </a:lnTo>
                <a:lnTo>
                  <a:pt x="2506" y="3366"/>
                </a:lnTo>
                <a:lnTo>
                  <a:pt x="2471" y="3351"/>
                </a:lnTo>
                <a:lnTo>
                  <a:pt x="2436" y="3337"/>
                </a:lnTo>
                <a:lnTo>
                  <a:pt x="2402" y="3322"/>
                </a:lnTo>
                <a:lnTo>
                  <a:pt x="2368" y="3306"/>
                </a:lnTo>
                <a:lnTo>
                  <a:pt x="2336" y="3289"/>
                </a:lnTo>
                <a:lnTo>
                  <a:pt x="2303" y="3272"/>
                </a:lnTo>
                <a:lnTo>
                  <a:pt x="2271" y="3255"/>
                </a:lnTo>
                <a:lnTo>
                  <a:pt x="2239" y="3237"/>
                </a:lnTo>
                <a:lnTo>
                  <a:pt x="2208" y="3218"/>
                </a:lnTo>
                <a:lnTo>
                  <a:pt x="2177" y="3198"/>
                </a:lnTo>
                <a:lnTo>
                  <a:pt x="2147" y="3178"/>
                </a:lnTo>
                <a:lnTo>
                  <a:pt x="2117" y="3158"/>
                </a:lnTo>
                <a:lnTo>
                  <a:pt x="2087" y="3137"/>
                </a:lnTo>
                <a:lnTo>
                  <a:pt x="2058" y="3115"/>
                </a:lnTo>
                <a:lnTo>
                  <a:pt x="2030" y="3093"/>
                </a:lnTo>
                <a:lnTo>
                  <a:pt x="2002" y="3071"/>
                </a:lnTo>
                <a:lnTo>
                  <a:pt x="1975" y="3047"/>
                </a:lnTo>
                <a:lnTo>
                  <a:pt x="1948" y="3024"/>
                </a:lnTo>
                <a:lnTo>
                  <a:pt x="1921" y="3000"/>
                </a:lnTo>
                <a:lnTo>
                  <a:pt x="1895" y="2975"/>
                </a:lnTo>
                <a:lnTo>
                  <a:pt x="1869" y="2950"/>
                </a:lnTo>
                <a:lnTo>
                  <a:pt x="1844" y="2924"/>
                </a:lnTo>
                <a:lnTo>
                  <a:pt x="1820" y="2898"/>
                </a:lnTo>
                <a:lnTo>
                  <a:pt x="1795" y="2871"/>
                </a:lnTo>
                <a:lnTo>
                  <a:pt x="1771" y="2843"/>
                </a:lnTo>
                <a:lnTo>
                  <a:pt x="1747" y="2816"/>
                </a:lnTo>
                <a:lnTo>
                  <a:pt x="1725" y="2787"/>
                </a:lnTo>
                <a:lnTo>
                  <a:pt x="1703" y="2757"/>
                </a:lnTo>
                <a:lnTo>
                  <a:pt x="1682" y="2729"/>
                </a:lnTo>
                <a:lnTo>
                  <a:pt x="1660" y="2699"/>
                </a:lnTo>
                <a:lnTo>
                  <a:pt x="1640" y="2669"/>
                </a:lnTo>
                <a:lnTo>
                  <a:pt x="1621" y="2638"/>
                </a:lnTo>
                <a:lnTo>
                  <a:pt x="1603" y="2608"/>
                </a:lnTo>
                <a:lnTo>
                  <a:pt x="1585" y="2578"/>
                </a:lnTo>
                <a:lnTo>
                  <a:pt x="1568" y="2547"/>
                </a:lnTo>
                <a:lnTo>
                  <a:pt x="1551" y="2516"/>
                </a:lnTo>
                <a:lnTo>
                  <a:pt x="1535" y="2484"/>
                </a:lnTo>
                <a:lnTo>
                  <a:pt x="1520" y="2452"/>
                </a:lnTo>
                <a:lnTo>
                  <a:pt x="1506" y="2420"/>
                </a:lnTo>
                <a:lnTo>
                  <a:pt x="1493" y="2388"/>
                </a:lnTo>
                <a:lnTo>
                  <a:pt x="1479" y="2356"/>
                </a:lnTo>
                <a:lnTo>
                  <a:pt x="1467" y="2324"/>
                </a:lnTo>
                <a:lnTo>
                  <a:pt x="1455" y="2291"/>
                </a:lnTo>
                <a:lnTo>
                  <a:pt x="1445" y="2258"/>
                </a:lnTo>
                <a:lnTo>
                  <a:pt x="1434" y="2225"/>
                </a:lnTo>
                <a:lnTo>
                  <a:pt x="1425" y="2191"/>
                </a:lnTo>
                <a:lnTo>
                  <a:pt x="1416" y="2157"/>
                </a:lnTo>
                <a:lnTo>
                  <a:pt x="1408" y="2123"/>
                </a:lnTo>
                <a:lnTo>
                  <a:pt x="1400" y="2089"/>
                </a:lnTo>
                <a:lnTo>
                  <a:pt x="1394" y="2054"/>
                </a:lnTo>
                <a:lnTo>
                  <a:pt x="1389" y="2018"/>
                </a:lnTo>
                <a:lnTo>
                  <a:pt x="1383" y="1983"/>
                </a:lnTo>
                <a:lnTo>
                  <a:pt x="1378" y="1948"/>
                </a:lnTo>
                <a:lnTo>
                  <a:pt x="1375" y="1912"/>
                </a:lnTo>
                <a:lnTo>
                  <a:pt x="1372" y="1876"/>
                </a:lnTo>
                <a:lnTo>
                  <a:pt x="1368" y="1840"/>
                </a:lnTo>
                <a:lnTo>
                  <a:pt x="1367" y="1804"/>
                </a:lnTo>
                <a:lnTo>
                  <a:pt x="1366" y="1767"/>
                </a:lnTo>
                <a:lnTo>
                  <a:pt x="1365" y="1729"/>
                </a:lnTo>
                <a:lnTo>
                  <a:pt x="1366" y="1686"/>
                </a:lnTo>
                <a:lnTo>
                  <a:pt x="1367" y="1641"/>
                </a:lnTo>
                <a:lnTo>
                  <a:pt x="1370" y="1598"/>
                </a:lnTo>
                <a:lnTo>
                  <a:pt x="1374" y="1555"/>
                </a:lnTo>
                <a:lnTo>
                  <a:pt x="1378" y="1511"/>
                </a:lnTo>
                <a:lnTo>
                  <a:pt x="1383" y="1469"/>
                </a:lnTo>
                <a:lnTo>
                  <a:pt x="1390" y="1427"/>
                </a:lnTo>
                <a:lnTo>
                  <a:pt x="1397" y="1386"/>
                </a:lnTo>
                <a:lnTo>
                  <a:pt x="1405" y="1345"/>
                </a:lnTo>
                <a:lnTo>
                  <a:pt x="1415" y="1304"/>
                </a:lnTo>
                <a:lnTo>
                  <a:pt x="1426" y="1264"/>
                </a:lnTo>
                <a:lnTo>
                  <a:pt x="1437" y="1223"/>
                </a:lnTo>
                <a:lnTo>
                  <a:pt x="1449" y="1184"/>
                </a:lnTo>
                <a:lnTo>
                  <a:pt x="1463" y="1145"/>
                </a:lnTo>
                <a:lnTo>
                  <a:pt x="1477" y="1106"/>
                </a:lnTo>
                <a:lnTo>
                  <a:pt x="1493" y="1068"/>
                </a:lnTo>
                <a:lnTo>
                  <a:pt x="1508" y="1030"/>
                </a:lnTo>
                <a:lnTo>
                  <a:pt x="1527" y="993"/>
                </a:lnTo>
                <a:lnTo>
                  <a:pt x="1545" y="955"/>
                </a:lnTo>
                <a:lnTo>
                  <a:pt x="1564" y="919"/>
                </a:lnTo>
                <a:lnTo>
                  <a:pt x="1585" y="883"/>
                </a:lnTo>
                <a:lnTo>
                  <a:pt x="1606" y="847"/>
                </a:lnTo>
                <a:lnTo>
                  <a:pt x="1628" y="811"/>
                </a:lnTo>
                <a:lnTo>
                  <a:pt x="1652" y="776"/>
                </a:lnTo>
                <a:lnTo>
                  <a:pt x="1676" y="742"/>
                </a:lnTo>
                <a:lnTo>
                  <a:pt x="1702" y="708"/>
                </a:lnTo>
                <a:lnTo>
                  <a:pt x="1728" y="674"/>
                </a:lnTo>
                <a:lnTo>
                  <a:pt x="1756" y="640"/>
                </a:lnTo>
                <a:lnTo>
                  <a:pt x="1783" y="607"/>
                </a:lnTo>
                <a:lnTo>
                  <a:pt x="1813" y="574"/>
                </a:lnTo>
                <a:lnTo>
                  <a:pt x="1844" y="542"/>
                </a:lnTo>
                <a:lnTo>
                  <a:pt x="1875" y="510"/>
                </a:lnTo>
                <a:lnTo>
                  <a:pt x="1907" y="478"/>
                </a:lnTo>
                <a:lnTo>
                  <a:pt x="1940" y="448"/>
                </a:lnTo>
                <a:lnTo>
                  <a:pt x="1971" y="419"/>
                </a:lnTo>
                <a:lnTo>
                  <a:pt x="2005" y="390"/>
                </a:lnTo>
                <a:lnTo>
                  <a:pt x="2038" y="362"/>
                </a:lnTo>
                <a:lnTo>
                  <a:pt x="2072" y="336"/>
                </a:lnTo>
                <a:lnTo>
                  <a:pt x="2106" y="311"/>
                </a:lnTo>
                <a:lnTo>
                  <a:pt x="2141" y="287"/>
                </a:lnTo>
                <a:lnTo>
                  <a:pt x="2176" y="263"/>
                </a:lnTo>
                <a:lnTo>
                  <a:pt x="2211" y="240"/>
                </a:lnTo>
                <a:lnTo>
                  <a:pt x="2247" y="219"/>
                </a:lnTo>
                <a:lnTo>
                  <a:pt x="2284" y="199"/>
                </a:lnTo>
                <a:lnTo>
                  <a:pt x="2320" y="179"/>
                </a:lnTo>
                <a:lnTo>
                  <a:pt x="2357" y="160"/>
                </a:lnTo>
                <a:lnTo>
                  <a:pt x="2395" y="143"/>
                </a:lnTo>
                <a:lnTo>
                  <a:pt x="2432" y="127"/>
                </a:lnTo>
                <a:lnTo>
                  <a:pt x="2470" y="111"/>
                </a:lnTo>
                <a:lnTo>
                  <a:pt x="2510" y="98"/>
                </a:lnTo>
                <a:lnTo>
                  <a:pt x="2549" y="84"/>
                </a:lnTo>
                <a:lnTo>
                  <a:pt x="2588" y="71"/>
                </a:lnTo>
                <a:lnTo>
                  <a:pt x="2628" y="60"/>
                </a:lnTo>
                <a:lnTo>
                  <a:pt x="2668" y="50"/>
                </a:lnTo>
                <a:lnTo>
                  <a:pt x="2709" y="40"/>
                </a:lnTo>
                <a:lnTo>
                  <a:pt x="2750" y="32"/>
                </a:lnTo>
                <a:lnTo>
                  <a:pt x="2791" y="24"/>
                </a:lnTo>
                <a:lnTo>
                  <a:pt x="2833" y="18"/>
                </a:lnTo>
                <a:lnTo>
                  <a:pt x="2876" y="13"/>
                </a:lnTo>
                <a:lnTo>
                  <a:pt x="2918" y="7"/>
                </a:lnTo>
                <a:lnTo>
                  <a:pt x="2962" y="4"/>
                </a:lnTo>
                <a:lnTo>
                  <a:pt x="3005" y="2"/>
                </a:lnTo>
                <a:lnTo>
                  <a:pt x="3049" y="1"/>
                </a:lnTo>
                <a:lnTo>
                  <a:pt x="3094" y="0"/>
                </a:lnTo>
                <a:lnTo>
                  <a:pt x="3138" y="1"/>
                </a:lnTo>
                <a:lnTo>
                  <a:pt x="3183" y="2"/>
                </a:lnTo>
                <a:lnTo>
                  <a:pt x="3226" y="4"/>
                </a:lnTo>
                <a:lnTo>
                  <a:pt x="3270" y="7"/>
                </a:lnTo>
                <a:lnTo>
                  <a:pt x="3312" y="13"/>
                </a:lnTo>
                <a:lnTo>
                  <a:pt x="3356" y="18"/>
                </a:lnTo>
                <a:lnTo>
                  <a:pt x="3397" y="24"/>
                </a:lnTo>
                <a:lnTo>
                  <a:pt x="3440" y="32"/>
                </a:lnTo>
                <a:lnTo>
                  <a:pt x="3481" y="40"/>
                </a:lnTo>
                <a:lnTo>
                  <a:pt x="3521" y="50"/>
                </a:lnTo>
                <a:lnTo>
                  <a:pt x="3563" y="60"/>
                </a:lnTo>
                <a:lnTo>
                  <a:pt x="3602" y="71"/>
                </a:lnTo>
                <a:lnTo>
                  <a:pt x="3643" y="84"/>
                </a:lnTo>
                <a:lnTo>
                  <a:pt x="3682" y="98"/>
                </a:lnTo>
                <a:lnTo>
                  <a:pt x="3721" y="111"/>
                </a:lnTo>
                <a:lnTo>
                  <a:pt x="3759" y="127"/>
                </a:lnTo>
                <a:lnTo>
                  <a:pt x="3798" y="143"/>
                </a:lnTo>
                <a:lnTo>
                  <a:pt x="3835" y="160"/>
                </a:lnTo>
                <a:lnTo>
                  <a:pt x="3873" y="179"/>
                </a:lnTo>
                <a:lnTo>
                  <a:pt x="3909" y="199"/>
                </a:lnTo>
                <a:lnTo>
                  <a:pt x="3946" y="219"/>
                </a:lnTo>
                <a:lnTo>
                  <a:pt x="3982" y="240"/>
                </a:lnTo>
                <a:lnTo>
                  <a:pt x="4017" y="263"/>
                </a:lnTo>
                <a:lnTo>
                  <a:pt x="4053" y="287"/>
                </a:lnTo>
                <a:lnTo>
                  <a:pt x="4088" y="311"/>
                </a:lnTo>
                <a:lnTo>
                  <a:pt x="4122" y="336"/>
                </a:lnTo>
                <a:lnTo>
                  <a:pt x="4156" y="362"/>
                </a:lnTo>
                <a:lnTo>
                  <a:pt x="4190" y="390"/>
                </a:lnTo>
                <a:lnTo>
                  <a:pt x="4223" y="419"/>
                </a:lnTo>
                <a:lnTo>
                  <a:pt x="4256" y="448"/>
                </a:lnTo>
                <a:lnTo>
                  <a:pt x="4289" y="478"/>
                </a:lnTo>
                <a:lnTo>
                  <a:pt x="4321" y="510"/>
                </a:lnTo>
                <a:lnTo>
                  <a:pt x="4353" y="542"/>
                </a:lnTo>
                <a:lnTo>
                  <a:pt x="4383" y="574"/>
                </a:lnTo>
                <a:lnTo>
                  <a:pt x="4412" y="607"/>
                </a:lnTo>
                <a:lnTo>
                  <a:pt x="4440" y="640"/>
                </a:lnTo>
                <a:lnTo>
                  <a:pt x="4467" y="674"/>
                </a:lnTo>
                <a:lnTo>
                  <a:pt x="4493" y="708"/>
                </a:lnTo>
                <a:lnTo>
                  <a:pt x="4518" y="742"/>
                </a:lnTo>
                <a:lnTo>
                  <a:pt x="4543" y="776"/>
                </a:lnTo>
                <a:lnTo>
                  <a:pt x="4566" y="811"/>
                </a:lnTo>
                <a:lnTo>
                  <a:pt x="4588" y="847"/>
                </a:lnTo>
                <a:lnTo>
                  <a:pt x="4610" y="883"/>
                </a:lnTo>
                <a:lnTo>
                  <a:pt x="4630" y="919"/>
                </a:lnTo>
                <a:lnTo>
                  <a:pt x="4649" y="955"/>
                </a:lnTo>
                <a:lnTo>
                  <a:pt x="4667" y="993"/>
                </a:lnTo>
                <a:lnTo>
                  <a:pt x="4685" y="1030"/>
                </a:lnTo>
                <a:lnTo>
                  <a:pt x="4701" y="1068"/>
                </a:lnTo>
                <a:lnTo>
                  <a:pt x="4716" y="1106"/>
                </a:lnTo>
                <a:lnTo>
                  <a:pt x="4731" y="1145"/>
                </a:lnTo>
                <a:lnTo>
                  <a:pt x="4745" y="1184"/>
                </a:lnTo>
                <a:lnTo>
                  <a:pt x="4756" y="1223"/>
                </a:lnTo>
                <a:lnTo>
                  <a:pt x="4768" y="1264"/>
                </a:lnTo>
                <a:lnTo>
                  <a:pt x="4779" y="1304"/>
                </a:lnTo>
                <a:lnTo>
                  <a:pt x="4788" y="1345"/>
                </a:lnTo>
                <a:lnTo>
                  <a:pt x="4797" y="1386"/>
                </a:lnTo>
                <a:lnTo>
                  <a:pt x="4803" y="1427"/>
                </a:lnTo>
                <a:lnTo>
                  <a:pt x="4810" y="1469"/>
                </a:lnTo>
                <a:lnTo>
                  <a:pt x="4816" y="1511"/>
                </a:lnTo>
                <a:lnTo>
                  <a:pt x="4820" y="1555"/>
                </a:lnTo>
                <a:lnTo>
                  <a:pt x="4823" y="1598"/>
                </a:lnTo>
                <a:lnTo>
                  <a:pt x="4825" y="1641"/>
                </a:lnTo>
                <a:lnTo>
                  <a:pt x="4827" y="1686"/>
                </a:lnTo>
                <a:lnTo>
                  <a:pt x="4827" y="1729"/>
                </a:lnTo>
                <a:lnTo>
                  <a:pt x="4827" y="1768"/>
                </a:lnTo>
                <a:lnTo>
                  <a:pt x="4826" y="1806"/>
                </a:lnTo>
                <a:lnTo>
                  <a:pt x="4824" y="1843"/>
                </a:lnTo>
                <a:lnTo>
                  <a:pt x="4822" y="1880"/>
                </a:lnTo>
                <a:lnTo>
                  <a:pt x="4818" y="1917"/>
                </a:lnTo>
                <a:lnTo>
                  <a:pt x="4814" y="1954"/>
                </a:lnTo>
                <a:lnTo>
                  <a:pt x="4808" y="1990"/>
                </a:lnTo>
                <a:lnTo>
                  <a:pt x="4803" y="2027"/>
                </a:lnTo>
                <a:lnTo>
                  <a:pt x="4797" y="2062"/>
                </a:lnTo>
                <a:lnTo>
                  <a:pt x="4789" y="2098"/>
                </a:lnTo>
                <a:lnTo>
                  <a:pt x="4781" y="2134"/>
                </a:lnTo>
                <a:lnTo>
                  <a:pt x="4772" y="2169"/>
                </a:lnTo>
                <a:lnTo>
                  <a:pt x="4763" y="2204"/>
                </a:lnTo>
                <a:lnTo>
                  <a:pt x="4752" y="2240"/>
                </a:lnTo>
                <a:lnTo>
                  <a:pt x="4740" y="2274"/>
                </a:lnTo>
                <a:lnTo>
                  <a:pt x="4729" y="2308"/>
                </a:lnTo>
                <a:lnTo>
                  <a:pt x="4716" y="2342"/>
                </a:lnTo>
                <a:lnTo>
                  <a:pt x="4702" y="2376"/>
                </a:lnTo>
                <a:lnTo>
                  <a:pt x="4688" y="2410"/>
                </a:lnTo>
                <a:lnTo>
                  <a:pt x="4673" y="2443"/>
                </a:lnTo>
                <a:lnTo>
                  <a:pt x="4657" y="2476"/>
                </a:lnTo>
                <a:lnTo>
                  <a:pt x="4641" y="2508"/>
                </a:lnTo>
                <a:lnTo>
                  <a:pt x="4624" y="2541"/>
                </a:lnTo>
                <a:lnTo>
                  <a:pt x="4605" y="2573"/>
                </a:lnTo>
                <a:lnTo>
                  <a:pt x="4586" y="2606"/>
                </a:lnTo>
                <a:lnTo>
                  <a:pt x="4566" y="2638"/>
                </a:lnTo>
                <a:lnTo>
                  <a:pt x="4546" y="2669"/>
                </a:lnTo>
                <a:lnTo>
                  <a:pt x="4525" y="2701"/>
                </a:lnTo>
                <a:lnTo>
                  <a:pt x="4502" y="2732"/>
                </a:lnTo>
                <a:lnTo>
                  <a:pt x="4480" y="2763"/>
                </a:lnTo>
                <a:lnTo>
                  <a:pt x="4456" y="2793"/>
                </a:lnTo>
                <a:lnTo>
                  <a:pt x="4431" y="2824"/>
                </a:lnTo>
                <a:lnTo>
                  <a:pt x="4407" y="2853"/>
                </a:lnTo>
                <a:lnTo>
                  <a:pt x="4381" y="2883"/>
                </a:lnTo>
                <a:lnTo>
                  <a:pt x="4356" y="2910"/>
                </a:lnTo>
                <a:lnTo>
                  <a:pt x="4329" y="2938"/>
                </a:lnTo>
                <a:lnTo>
                  <a:pt x="4303" y="2965"/>
                </a:lnTo>
                <a:lnTo>
                  <a:pt x="4276" y="2991"/>
                </a:lnTo>
                <a:lnTo>
                  <a:pt x="4249" y="3017"/>
                </a:lnTo>
                <a:lnTo>
                  <a:pt x="4220" y="3041"/>
                </a:lnTo>
                <a:lnTo>
                  <a:pt x="4192" y="3066"/>
                </a:lnTo>
                <a:lnTo>
                  <a:pt x="4164" y="3089"/>
                </a:lnTo>
                <a:lnTo>
                  <a:pt x="4134" y="3112"/>
                </a:lnTo>
                <a:lnTo>
                  <a:pt x="4105" y="3134"/>
                </a:lnTo>
                <a:lnTo>
                  <a:pt x="4075" y="3155"/>
                </a:lnTo>
                <a:lnTo>
                  <a:pt x="4045" y="3176"/>
                </a:lnTo>
                <a:lnTo>
                  <a:pt x="4014" y="3196"/>
                </a:lnTo>
                <a:lnTo>
                  <a:pt x="3982" y="3215"/>
                </a:lnTo>
                <a:lnTo>
                  <a:pt x="3950" y="3233"/>
                </a:lnTo>
                <a:lnTo>
                  <a:pt x="3919" y="3252"/>
                </a:lnTo>
                <a:lnTo>
                  <a:pt x="3887" y="3269"/>
                </a:lnTo>
                <a:lnTo>
                  <a:pt x="3854" y="3286"/>
                </a:lnTo>
                <a:lnTo>
                  <a:pt x="3820" y="3301"/>
                </a:lnTo>
                <a:lnTo>
                  <a:pt x="3786" y="3316"/>
                </a:lnTo>
                <a:lnTo>
                  <a:pt x="3752" y="3331"/>
                </a:lnTo>
                <a:lnTo>
                  <a:pt x="3718" y="3344"/>
                </a:lnTo>
                <a:lnTo>
                  <a:pt x="3683" y="3358"/>
                </a:lnTo>
                <a:lnTo>
                  <a:pt x="3647" y="3370"/>
                </a:lnTo>
                <a:lnTo>
                  <a:pt x="3611" y="3381"/>
                </a:lnTo>
                <a:lnTo>
                  <a:pt x="3575" y="3393"/>
                </a:lnTo>
                <a:lnTo>
                  <a:pt x="3538" y="3402"/>
                </a:lnTo>
                <a:lnTo>
                  <a:pt x="3500" y="3412"/>
                </a:lnTo>
                <a:lnTo>
                  <a:pt x="3463" y="3421"/>
                </a:lnTo>
                <a:lnTo>
                  <a:pt x="3425" y="3429"/>
                </a:lnTo>
                <a:lnTo>
                  <a:pt x="3438" y="3443"/>
                </a:lnTo>
                <a:lnTo>
                  <a:pt x="3449" y="3456"/>
                </a:lnTo>
                <a:lnTo>
                  <a:pt x="3459" y="3468"/>
                </a:lnTo>
                <a:lnTo>
                  <a:pt x="3466" y="3480"/>
                </a:lnTo>
                <a:lnTo>
                  <a:pt x="3473" y="3491"/>
                </a:lnTo>
                <a:lnTo>
                  <a:pt x="3477" y="3501"/>
                </a:lnTo>
                <a:lnTo>
                  <a:pt x="3479" y="3512"/>
                </a:lnTo>
                <a:lnTo>
                  <a:pt x="3480" y="3522"/>
                </a:lnTo>
                <a:close/>
              </a:path>
            </a:pathLst>
          </a:cu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21" name="任意多边形 20"/>
          <p:cNvSpPr/>
          <p:nvPr/>
        </p:nvSpPr>
        <p:spPr bwMode="auto">
          <a:xfrm>
            <a:off x="9192506" y="2582938"/>
            <a:ext cx="538462" cy="1270618"/>
          </a:xfrm>
          <a:custGeom>
            <a:avLst/>
            <a:gdLst>
              <a:gd name="connsiteX0" fmla="*/ 271408 w 538462"/>
              <a:gd name="connsiteY0" fmla="*/ 0 h 1270618"/>
              <a:gd name="connsiteX1" fmla="*/ 274828 w 538462"/>
              <a:gd name="connsiteY1" fmla="*/ 75 h 1270618"/>
              <a:gd name="connsiteX2" fmla="*/ 278326 w 538462"/>
              <a:gd name="connsiteY2" fmla="*/ 150 h 1270618"/>
              <a:gd name="connsiteX3" fmla="*/ 281668 w 538462"/>
              <a:gd name="connsiteY3" fmla="*/ 299 h 1270618"/>
              <a:gd name="connsiteX4" fmla="*/ 285088 w 538462"/>
              <a:gd name="connsiteY4" fmla="*/ 524 h 1270618"/>
              <a:gd name="connsiteX5" fmla="*/ 288353 w 538462"/>
              <a:gd name="connsiteY5" fmla="*/ 973 h 1270618"/>
              <a:gd name="connsiteX6" fmla="*/ 291773 w 538462"/>
              <a:gd name="connsiteY6" fmla="*/ 1347 h 1270618"/>
              <a:gd name="connsiteX7" fmla="*/ 294960 w 538462"/>
              <a:gd name="connsiteY7" fmla="*/ 1796 h 1270618"/>
              <a:gd name="connsiteX8" fmla="*/ 298302 w 538462"/>
              <a:gd name="connsiteY8" fmla="*/ 2395 h 1270618"/>
              <a:gd name="connsiteX9" fmla="*/ 301489 w 538462"/>
              <a:gd name="connsiteY9" fmla="*/ 2993 h 1270618"/>
              <a:gd name="connsiteX10" fmla="*/ 304598 w 538462"/>
              <a:gd name="connsiteY10" fmla="*/ 3742 h 1270618"/>
              <a:gd name="connsiteX11" fmla="*/ 307863 w 538462"/>
              <a:gd name="connsiteY11" fmla="*/ 4490 h 1270618"/>
              <a:gd name="connsiteX12" fmla="*/ 310894 w 538462"/>
              <a:gd name="connsiteY12" fmla="*/ 5313 h 1270618"/>
              <a:gd name="connsiteX13" fmla="*/ 314081 w 538462"/>
              <a:gd name="connsiteY13" fmla="*/ 6286 h 1270618"/>
              <a:gd name="connsiteX14" fmla="*/ 317112 w 538462"/>
              <a:gd name="connsiteY14" fmla="*/ 7333 h 1270618"/>
              <a:gd name="connsiteX15" fmla="*/ 320144 w 538462"/>
              <a:gd name="connsiteY15" fmla="*/ 8306 h 1270618"/>
              <a:gd name="connsiteX16" fmla="*/ 323097 w 538462"/>
              <a:gd name="connsiteY16" fmla="*/ 9504 h 1270618"/>
              <a:gd name="connsiteX17" fmla="*/ 326129 w 538462"/>
              <a:gd name="connsiteY17" fmla="*/ 10701 h 1270618"/>
              <a:gd name="connsiteX18" fmla="*/ 329005 w 538462"/>
              <a:gd name="connsiteY18" fmla="*/ 11973 h 1270618"/>
              <a:gd name="connsiteX19" fmla="*/ 331958 w 538462"/>
              <a:gd name="connsiteY19" fmla="*/ 13395 h 1270618"/>
              <a:gd name="connsiteX20" fmla="*/ 334757 w 538462"/>
              <a:gd name="connsiteY20" fmla="*/ 14891 h 1270618"/>
              <a:gd name="connsiteX21" fmla="*/ 337633 w 538462"/>
              <a:gd name="connsiteY21" fmla="*/ 16388 h 1270618"/>
              <a:gd name="connsiteX22" fmla="*/ 340431 w 538462"/>
              <a:gd name="connsiteY22" fmla="*/ 17959 h 1270618"/>
              <a:gd name="connsiteX23" fmla="*/ 343151 w 538462"/>
              <a:gd name="connsiteY23" fmla="*/ 19680 h 1270618"/>
              <a:gd name="connsiteX24" fmla="*/ 345949 w 538462"/>
              <a:gd name="connsiteY24" fmla="*/ 21476 h 1270618"/>
              <a:gd name="connsiteX25" fmla="*/ 348670 w 538462"/>
              <a:gd name="connsiteY25" fmla="*/ 23272 h 1270618"/>
              <a:gd name="connsiteX26" fmla="*/ 351313 w 538462"/>
              <a:gd name="connsiteY26" fmla="*/ 25143 h 1270618"/>
              <a:gd name="connsiteX27" fmla="*/ 353955 w 538462"/>
              <a:gd name="connsiteY27" fmla="*/ 27089 h 1270618"/>
              <a:gd name="connsiteX28" fmla="*/ 356598 w 538462"/>
              <a:gd name="connsiteY28" fmla="*/ 29184 h 1270618"/>
              <a:gd name="connsiteX29" fmla="*/ 359163 w 538462"/>
              <a:gd name="connsiteY29" fmla="*/ 31354 h 1270618"/>
              <a:gd name="connsiteX30" fmla="*/ 361728 w 538462"/>
              <a:gd name="connsiteY30" fmla="*/ 33524 h 1270618"/>
              <a:gd name="connsiteX31" fmla="*/ 364293 w 538462"/>
              <a:gd name="connsiteY31" fmla="*/ 35769 h 1270618"/>
              <a:gd name="connsiteX32" fmla="*/ 366781 w 538462"/>
              <a:gd name="connsiteY32" fmla="*/ 38164 h 1270618"/>
              <a:gd name="connsiteX33" fmla="*/ 369268 w 538462"/>
              <a:gd name="connsiteY33" fmla="*/ 40558 h 1270618"/>
              <a:gd name="connsiteX34" fmla="*/ 371600 w 538462"/>
              <a:gd name="connsiteY34" fmla="*/ 42953 h 1270618"/>
              <a:gd name="connsiteX35" fmla="*/ 373854 w 538462"/>
              <a:gd name="connsiteY35" fmla="*/ 45422 h 1270618"/>
              <a:gd name="connsiteX36" fmla="*/ 376030 w 538462"/>
              <a:gd name="connsiteY36" fmla="*/ 47892 h 1270618"/>
              <a:gd name="connsiteX37" fmla="*/ 378129 w 538462"/>
              <a:gd name="connsiteY37" fmla="*/ 50436 h 1270618"/>
              <a:gd name="connsiteX38" fmla="*/ 380150 w 538462"/>
              <a:gd name="connsiteY38" fmla="*/ 52980 h 1270618"/>
              <a:gd name="connsiteX39" fmla="*/ 382093 w 538462"/>
              <a:gd name="connsiteY39" fmla="*/ 55524 h 1270618"/>
              <a:gd name="connsiteX40" fmla="*/ 384036 w 538462"/>
              <a:gd name="connsiteY40" fmla="*/ 58068 h 1270618"/>
              <a:gd name="connsiteX41" fmla="*/ 385824 w 538462"/>
              <a:gd name="connsiteY41" fmla="*/ 60687 h 1270618"/>
              <a:gd name="connsiteX42" fmla="*/ 387534 w 538462"/>
              <a:gd name="connsiteY42" fmla="*/ 63381 h 1270618"/>
              <a:gd name="connsiteX43" fmla="*/ 389244 w 538462"/>
              <a:gd name="connsiteY43" fmla="*/ 66075 h 1270618"/>
              <a:gd name="connsiteX44" fmla="*/ 390799 w 538462"/>
              <a:gd name="connsiteY44" fmla="*/ 68769 h 1270618"/>
              <a:gd name="connsiteX45" fmla="*/ 392275 w 538462"/>
              <a:gd name="connsiteY45" fmla="*/ 71463 h 1270618"/>
              <a:gd name="connsiteX46" fmla="*/ 393674 w 538462"/>
              <a:gd name="connsiteY46" fmla="*/ 74307 h 1270618"/>
              <a:gd name="connsiteX47" fmla="*/ 395074 w 538462"/>
              <a:gd name="connsiteY47" fmla="*/ 77075 h 1270618"/>
              <a:gd name="connsiteX48" fmla="*/ 396317 w 538462"/>
              <a:gd name="connsiteY48" fmla="*/ 79919 h 1270618"/>
              <a:gd name="connsiteX49" fmla="*/ 397483 w 538462"/>
              <a:gd name="connsiteY49" fmla="*/ 82762 h 1270618"/>
              <a:gd name="connsiteX50" fmla="*/ 398649 w 538462"/>
              <a:gd name="connsiteY50" fmla="*/ 85681 h 1270618"/>
              <a:gd name="connsiteX51" fmla="*/ 399737 w 538462"/>
              <a:gd name="connsiteY51" fmla="*/ 88599 h 1270618"/>
              <a:gd name="connsiteX52" fmla="*/ 400592 w 538462"/>
              <a:gd name="connsiteY52" fmla="*/ 91518 h 1270618"/>
              <a:gd name="connsiteX53" fmla="*/ 401525 w 538462"/>
              <a:gd name="connsiteY53" fmla="*/ 94586 h 1270618"/>
              <a:gd name="connsiteX54" fmla="*/ 402380 w 538462"/>
              <a:gd name="connsiteY54" fmla="*/ 97579 h 1270618"/>
              <a:gd name="connsiteX55" fmla="*/ 403080 w 538462"/>
              <a:gd name="connsiteY55" fmla="*/ 100647 h 1270618"/>
              <a:gd name="connsiteX56" fmla="*/ 403779 w 538462"/>
              <a:gd name="connsiteY56" fmla="*/ 103715 h 1270618"/>
              <a:gd name="connsiteX57" fmla="*/ 404246 w 538462"/>
              <a:gd name="connsiteY57" fmla="*/ 106783 h 1270618"/>
              <a:gd name="connsiteX58" fmla="*/ 404790 w 538462"/>
              <a:gd name="connsiteY58" fmla="*/ 109926 h 1270618"/>
              <a:gd name="connsiteX59" fmla="*/ 405256 w 538462"/>
              <a:gd name="connsiteY59" fmla="*/ 113069 h 1270618"/>
              <a:gd name="connsiteX60" fmla="*/ 405567 w 538462"/>
              <a:gd name="connsiteY60" fmla="*/ 116361 h 1270618"/>
              <a:gd name="connsiteX61" fmla="*/ 405800 w 538462"/>
              <a:gd name="connsiteY61" fmla="*/ 119579 h 1270618"/>
              <a:gd name="connsiteX62" fmla="*/ 405956 w 538462"/>
              <a:gd name="connsiteY62" fmla="*/ 122797 h 1270618"/>
              <a:gd name="connsiteX63" fmla="*/ 406111 w 538462"/>
              <a:gd name="connsiteY63" fmla="*/ 126164 h 1270618"/>
              <a:gd name="connsiteX64" fmla="*/ 406111 w 538462"/>
              <a:gd name="connsiteY64" fmla="*/ 129382 h 1270618"/>
              <a:gd name="connsiteX65" fmla="*/ 406111 w 538462"/>
              <a:gd name="connsiteY65" fmla="*/ 132300 h 1270618"/>
              <a:gd name="connsiteX66" fmla="*/ 406033 w 538462"/>
              <a:gd name="connsiteY66" fmla="*/ 135144 h 1270618"/>
              <a:gd name="connsiteX67" fmla="*/ 405878 w 538462"/>
              <a:gd name="connsiteY67" fmla="*/ 137912 h 1270618"/>
              <a:gd name="connsiteX68" fmla="*/ 405722 w 538462"/>
              <a:gd name="connsiteY68" fmla="*/ 140681 h 1270618"/>
              <a:gd name="connsiteX69" fmla="*/ 405411 w 538462"/>
              <a:gd name="connsiteY69" fmla="*/ 143450 h 1270618"/>
              <a:gd name="connsiteX70" fmla="*/ 405101 w 538462"/>
              <a:gd name="connsiteY70" fmla="*/ 146218 h 1270618"/>
              <a:gd name="connsiteX71" fmla="*/ 404634 w 538462"/>
              <a:gd name="connsiteY71" fmla="*/ 148912 h 1270618"/>
              <a:gd name="connsiteX72" fmla="*/ 404246 w 538462"/>
              <a:gd name="connsiteY72" fmla="*/ 151681 h 1270618"/>
              <a:gd name="connsiteX73" fmla="*/ 403779 w 538462"/>
              <a:gd name="connsiteY73" fmla="*/ 154300 h 1270618"/>
              <a:gd name="connsiteX74" fmla="*/ 403157 w 538462"/>
              <a:gd name="connsiteY74" fmla="*/ 156994 h 1270618"/>
              <a:gd name="connsiteX75" fmla="*/ 402536 w 538462"/>
              <a:gd name="connsiteY75" fmla="*/ 159688 h 1270618"/>
              <a:gd name="connsiteX76" fmla="*/ 401836 w 538462"/>
              <a:gd name="connsiteY76" fmla="*/ 162307 h 1270618"/>
              <a:gd name="connsiteX77" fmla="*/ 401136 w 538462"/>
              <a:gd name="connsiteY77" fmla="*/ 164926 h 1270618"/>
              <a:gd name="connsiteX78" fmla="*/ 400281 w 538462"/>
              <a:gd name="connsiteY78" fmla="*/ 167620 h 1270618"/>
              <a:gd name="connsiteX79" fmla="*/ 399349 w 538462"/>
              <a:gd name="connsiteY79" fmla="*/ 170164 h 1270618"/>
              <a:gd name="connsiteX80" fmla="*/ 398494 w 538462"/>
              <a:gd name="connsiteY80" fmla="*/ 172708 h 1270618"/>
              <a:gd name="connsiteX81" fmla="*/ 397483 w 538462"/>
              <a:gd name="connsiteY81" fmla="*/ 175253 h 1270618"/>
              <a:gd name="connsiteX82" fmla="*/ 396395 w 538462"/>
              <a:gd name="connsiteY82" fmla="*/ 177797 h 1270618"/>
              <a:gd name="connsiteX83" fmla="*/ 395307 w 538462"/>
              <a:gd name="connsiteY83" fmla="*/ 180341 h 1270618"/>
              <a:gd name="connsiteX84" fmla="*/ 394141 w 538462"/>
              <a:gd name="connsiteY84" fmla="*/ 182810 h 1270618"/>
              <a:gd name="connsiteX85" fmla="*/ 392897 w 538462"/>
              <a:gd name="connsiteY85" fmla="*/ 185280 h 1270618"/>
              <a:gd name="connsiteX86" fmla="*/ 391654 w 538462"/>
              <a:gd name="connsiteY86" fmla="*/ 187674 h 1270618"/>
              <a:gd name="connsiteX87" fmla="*/ 390332 w 538462"/>
              <a:gd name="connsiteY87" fmla="*/ 190144 h 1270618"/>
              <a:gd name="connsiteX88" fmla="*/ 388855 w 538462"/>
              <a:gd name="connsiteY88" fmla="*/ 192538 h 1270618"/>
              <a:gd name="connsiteX89" fmla="*/ 387379 w 538462"/>
              <a:gd name="connsiteY89" fmla="*/ 195008 h 1270618"/>
              <a:gd name="connsiteX90" fmla="*/ 385824 w 538462"/>
              <a:gd name="connsiteY90" fmla="*/ 197402 h 1270618"/>
              <a:gd name="connsiteX91" fmla="*/ 384269 w 538462"/>
              <a:gd name="connsiteY91" fmla="*/ 199722 h 1270618"/>
              <a:gd name="connsiteX92" fmla="*/ 382637 w 538462"/>
              <a:gd name="connsiteY92" fmla="*/ 202117 h 1270618"/>
              <a:gd name="connsiteX93" fmla="*/ 380849 w 538462"/>
              <a:gd name="connsiteY93" fmla="*/ 204436 h 1270618"/>
              <a:gd name="connsiteX94" fmla="*/ 379139 w 538462"/>
              <a:gd name="connsiteY94" fmla="*/ 206756 h 1270618"/>
              <a:gd name="connsiteX95" fmla="*/ 377274 w 538462"/>
              <a:gd name="connsiteY95" fmla="*/ 209001 h 1270618"/>
              <a:gd name="connsiteX96" fmla="*/ 375331 w 538462"/>
              <a:gd name="connsiteY96" fmla="*/ 211321 h 1270618"/>
              <a:gd name="connsiteX97" fmla="*/ 373465 w 538462"/>
              <a:gd name="connsiteY97" fmla="*/ 213491 h 1270618"/>
              <a:gd name="connsiteX98" fmla="*/ 371444 w 538462"/>
              <a:gd name="connsiteY98" fmla="*/ 215736 h 1270618"/>
              <a:gd name="connsiteX99" fmla="*/ 369501 w 538462"/>
              <a:gd name="connsiteY99" fmla="*/ 217756 h 1270618"/>
              <a:gd name="connsiteX100" fmla="*/ 367402 w 538462"/>
              <a:gd name="connsiteY100" fmla="*/ 219851 h 1270618"/>
              <a:gd name="connsiteX101" fmla="*/ 365381 w 538462"/>
              <a:gd name="connsiteY101" fmla="*/ 221872 h 1270618"/>
              <a:gd name="connsiteX102" fmla="*/ 363283 w 538462"/>
              <a:gd name="connsiteY102" fmla="*/ 223817 h 1270618"/>
              <a:gd name="connsiteX103" fmla="*/ 361184 w 538462"/>
              <a:gd name="connsiteY103" fmla="*/ 225763 h 1270618"/>
              <a:gd name="connsiteX104" fmla="*/ 358930 w 538462"/>
              <a:gd name="connsiteY104" fmla="*/ 227559 h 1270618"/>
              <a:gd name="connsiteX105" fmla="*/ 356754 w 538462"/>
              <a:gd name="connsiteY105" fmla="*/ 229430 h 1270618"/>
              <a:gd name="connsiteX106" fmla="*/ 354577 w 538462"/>
              <a:gd name="connsiteY106" fmla="*/ 231151 h 1270618"/>
              <a:gd name="connsiteX107" fmla="*/ 352245 w 538462"/>
              <a:gd name="connsiteY107" fmla="*/ 232872 h 1270618"/>
              <a:gd name="connsiteX108" fmla="*/ 349991 w 538462"/>
              <a:gd name="connsiteY108" fmla="*/ 234518 h 1270618"/>
              <a:gd name="connsiteX109" fmla="*/ 347659 w 538462"/>
              <a:gd name="connsiteY109" fmla="*/ 236090 h 1270618"/>
              <a:gd name="connsiteX110" fmla="*/ 345328 w 538462"/>
              <a:gd name="connsiteY110" fmla="*/ 237661 h 1270618"/>
              <a:gd name="connsiteX111" fmla="*/ 342918 w 538462"/>
              <a:gd name="connsiteY111" fmla="*/ 239158 h 1270618"/>
              <a:gd name="connsiteX112" fmla="*/ 340431 w 538462"/>
              <a:gd name="connsiteY112" fmla="*/ 240579 h 1270618"/>
              <a:gd name="connsiteX113" fmla="*/ 337943 w 538462"/>
              <a:gd name="connsiteY113" fmla="*/ 241926 h 1270618"/>
              <a:gd name="connsiteX114" fmla="*/ 335534 w 538462"/>
              <a:gd name="connsiteY114" fmla="*/ 243348 h 1270618"/>
              <a:gd name="connsiteX115" fmla="*/ 333047 w 538462"/>
              <a:gd name="connsiteY115" fmla="*/ 244620 h 1270618"/>
              <a:gd name="connsiteX116" fmla="*/ 330482 w 538462"/>
              <a:gd name="connsiteY116" fmla="*/ 245892 h 1270618"/>
              <a:gd name="connsiteX117" fmla="*/ 327839 w 538462"/>
              <a:gd name="connsiteY117" fmla="*/ 247015 h 1270618"/>
              <a:gd name="connsiteX118" fmla="*/ 325196 w 538462"/>
              <a:gd name="connsiteY118" fmla="*/ 248137 h 1270618"/>
              <a:gd name="connsiteX119" fmla="*/ 322553 w 538462"/>
              <a:gd name="connsiteY119" fmla="*/ 249260 h 1270618"/>
              <a:gd name="connsiteX120" fmla="*/ 319910 w 538462"/>
              <a:gd name="connsiteY120" fmla="*/ 250233 h 1270618"/>
              <a:gd name="connsiteX121" fmla="*/ 317190 w 538462"/>
              <a:gd name="connsiteY121" fmla="*/ 251280 h 1270618"/>
              <a:gd name="connsiteX122" fmla="*/ 314392 w 538462"/>
              <a:gd name="connsiteY122" fmla="*/ 252178 h 1270618"/>
              <a:gd name="connsiteX123" fmla="*/ 311594 w 538462"/>
              <a:gd name="connsiteY123" fmla="*/ 253001 h 1270618"/>
              <a:gd name="connsiteX124" fmla="*/ 308795 w 538462"/>
              <a:gd name="connsiteY124" fmla="*/ 253899 h 1270618"/>
              <a:gd name="connsiteX125" fmla="*/ 305919 w 538462"/>
              <a:gd name="connsiteY125" fmla="*/ 254573 h 1270618"/>
              <a:gd name="connsiteX126" fmla="*/ 302966 w 538462"/>
              <a:gd name="connsiteY126" fmla="*/ 255321 h 1270618"/>
              <a:gd name="connsiteX127" fmla="*/ 300090 w 538462"/>
              <a:gd name="connsiteY127" fmla="*/ 255994 h 1270618"/>
              <a:gd name="connsiteX128" fmla="*/ 297136 w 538462"/>
              <a:gd name="connsiteY128" fmla="*/ 256593 h 1270618"/>
              <a:gd name="connsiteX129" fmla="*/ 298147 w 538462"/>
              <a:gd name="connsiteY129" fmla="*/ 257641 h 1270618"/>
              <a:gd name="connsiteX130" fmla="*/ 299002 w 538462"/>
              <a:gd name="connsiteY130" fmla="*/ 258614 h 1270618"/>
              <a:gd name="connsiteX131" fmla="*/ 299779 w 538462"/>
              <a:gd name="connsiteY131" fmla="*/ 259512 h 1270618"/>
              <a:gd name="connsiteX132" fmla="*/ 300323 w 538462"/>
              <a:gd name="connsiteY132" fmla="*/ 260409 h 1270618"/>
              <a:gd name="connsiteX133" fmla="*/ 300867 w 538462"/>
              <a:gd name="connsiteY133" fmla="*/ 261233 h 1270618"/>
              <a:gd name="connsiteX134" fmla="*/ 301178 w 538462"/>
              <a:gd name="connsiteY134" fmla="*/ 261981 h 1270618"/>
              <a:gd name="connsiteX135" fmla="*/ 301333 w 538462"/>
              <a:gd name="connsiteY135" fmla="*/ 262804 h 1270618"/>
              <a:gd name="connsiteX136" fmla="*/ 301411 w 538462"/>
              <a:gd name="connsiteY136" fmla="*/ 263552 h 1270618"/>
              <a:gd name="connsiteX137" fmla="*/ 361573 w 538462"/>
              <a:gd name="connsiteY137" fmla="*/ 263552 h 1270618"/>
              <a:gd name="connsiteX138" fmla="*/ 364993 w 538462"/>
              <a:gd name="connsiteY138" fmla="*/ 263552 h 1270618"/>
              <a:gd name="connsiteX139" fmla="*/ 368413 w 538462"/>
              <a:gd name="connsiteY139" fmla="*/ 263702 h 1270618"/>
              <a:gd name="connsiteX140" fmla="*/ 371833 w 538462"/>
              <a:gd name="connsiteY140" fmla="*/ 263927 h 1270618"/>
              <a:gd name="connsiteX141" fmla="*/ 375175 w 538462"/>
              <a:gd name="connsiteY141" fmla="*/ 264226 h 1270618"/>
              <a:gd name="connsiteX142" fmla="*/ 378595 w 538462"/>
              <a:gd name="connsiteY142" fmla="*/ 264600 h 1270618"/>
              <a:gd name="connsiteX143" fmla="*/ 381860 w 538462"/>
              <a:gd name="connsiteY143" fmla="*/ 265124 h 1270618"/>
              <a:gd name="connsiteX144" fmla="*/ 385202 w 538462"/>
              <a:gd name="connsiteY144" fmla="*/ 265722 h 1270618"/>
              <a:gd name="connsiteX145" fmla="*/ 388544 w 538462"/>
              <a:gd name="connsiteY145" fmla="*/ 266396 h 1270618"/>
              <a:gd name="connsiteX146" fmla="*/ 391809 w 538462"/>
              <a:gd name="connsiteY146" fmla="*/ 267144 h 1270618"/>
              <a:gd name="connsiteX147" fmla="*/ 395074 w 538462"/>
              <a:gd name="connsiteY147" fmla="*/ 268042 h 1270618"/>
              <a:gd name="connsiteX148" fmla="*/ 398338 w 538462"/>
              <a:gd name="connsiteY148" fmla="*/ 269015 h 1270618"/>
              <a:gd name="connsiteX149" fmla="*/ 401603 w 538462"/>
              <a:gd name="connsiteY149" fmla="*/ 270063 h 1270618"/>
              <a:gd name="connsiteX150" fmla="*/ 404712 w 538462"/>
              <a:gd name="connsiteY150" fmla="*/ 271185 h 1270618"/>
              <a:gd name="connsiteX151" fmla="*/ 407976 w 538462"/>
              <a:gd name="connsiteY151" fmla="*/ 272382 h 1270618"/>
              <a:gd name="connsiteX152" fmla="*/ 411163 w 538462"/>
              <a:gd name="connsiteY152" fmla="*/ 273729 h 1270618"/>
              <a:gd name="connsiteX153" fmla="*/ 414272 w 538462"/>
              <a:gd name="connsiteY153" fmla="*/ 275076 h 1270618"/>
              <a:gd name="connsiteX154" fmla="*/ 417459 w 538462"/>
              <a:gd name="connsiteY154" fmla="*/ 276573 h 1270618"/>
              <a:gd name="connsiteX155" fmla="*/ 420568 w 538462"/>
              <a:gd name="connsiteY155" fmla="*/ 278144 h 1270618"/>
              <a:gd name="connsiteX156" fmla="*/ 423600 w 538462"/>
              <a:gd name="connsiteY156" fmla="*/ 279791 h 1270618"/>
              <a:gd name="connsiteX157" fmla="*/ 426787 w 538462"/>
              <a:gd name="connsiteY157" fmla="*/ 281586 h 1270618"/>
              <a:gd name="connsiteX158" fmla="*/ 429818 w 538462"/>
              <a:gd name="connsiteY158" fmla="*/ 283457 h 1270618"/>
              <a:gd name="connsiteX159" fmla="*/ 432849 w 538462"/>
              <a:gd name="connsiteY159" fmla="*/ 285403 h 1270618"/>
              <a:gd name="connsiteX160" fmla="*/ 435881 w 538462"/>
              <a:gd name="connsiteY160" fmla="*/ 287498 h 1270618"/>
              <a:gd name="connsiteX161" fmla="*/ 438912 w 538462"/>
              <a:gd name="connsiteY161" fmla="*/ 289593 h 1270618"/>
              <a:gd name="connsiteX162" fmla="*/ 441866 w 538462"/>
              <a:gd name="connsiteY162" fmla="*/ 291838 h 1270618"/>
              <a:gd name="connsiteX163" fmla="*/ 444820 w 538462"/>
              <a:gd name="connsiteY163" fmla="*/ 294158 h 1270618"/>
              <a:gd name="connsiteX164" fmla="*/ 447851 w 538462"/>
              <a:gd name="connsiteY164" fmla="*/ 296553 h 1270618"/>
              <a:gd name="connsiteX165" fmla="*/ 450727 w 538462"/>
              <a:gd name="connsiteY165" fmla="*/ 299097 h 1270618"/>
              <a:gd name="connsiteX166" fmla="*/ 453603 w 538462"/>
              <a:gd name="connsiteY166" fmla="*/ 301641 h 1270618"/>
              <a:gd name="connsiteX167" fmla="*/ 456479 w 538462"/>
              <a:gd name="connsiteY167" fmla="*/ 304335 h 1270618"/>
              <a:gd name="connsiteX168" fmla="*/ 459355 w 538462"/>
              <a:gd name="connsiteY168" fmla="*/ 307104 h 1270618"/>
              <a:gd name="connsiteX169" fmla="*/ 462231 w 538462"/>
              <a:gd name="connsiteY169" fmla="*/ 309947 h 1270618"/>
              <a:gd name="connsiteX170" fmla="*/ 464951 w 538462"/>
              <a:gd name="connsiteY170" fmla="*/ 312866 h 1270618"/>
              <a:gd name="connsiteX171" fmla="*/ 467672 w 538462"/>
              <a:gd name="connsiteY171" fmla="*/ 315784 h 1270618"/>
              <a:gd name="connsiteX172" fmla="*/ 470237 w 538462"/>
              <a:gd name="connsiteY172" fmla="*/ 318777 h 1270618"/>
              <a:gd name="connsiteX173" fmla="*/ 472802 w 538462"/>
              <a:gd name="connsiteY173" fmla="*/ 321770 h 1270618"/>
              <a:gd name="connsiteX174" fmla="*/ 475211 w 538462"/>
              <a:gd name="connsiteY174" fmla="*/ 324689 h 1270618"/>
              <a:gd name="connsiteX175" fmla="*/ 477621 w 538462"/>
              <a:gd name="connsiteY175" fmla="*/ 327682 h 1270618"/>
              <a:gd name="connsiteX176" fmla="*/ 479797 w 538462"/>
              <a:gd name="connsiteY176" fmla="*/ 330750 h 1270618"/>
              <a:gd name="connsiteX177" fmla="*/ 481974 w 538462"/>
              <a:gd name="connsiteY177" fmla="*/ 333743 h 1270618"/>
              <a:gd name="connsiteX178" fmla="*/ 484072 w 538462"/>
              <a:gd name="connsiteY178" fmla="*/ 336886 h 1270618"/>
              <a:gd name="connsiteX179" fmla="*/ 486016 w 538462"/>
              <a:gd name="connsiteY179" fmla="*/ 339954 h 1270618"/>
              <a:gd name="connsiteX180" fmla="*/ 487959 w 538462"/>
              <a:gd name="connsiteY180" fmla="*/ 343097 h 1270618"/>
              <a:gd name="connsiteX181" fmla="*/ 489824 w 538462"/>
              <a:gd name="connsiteY181" fmla="*/ 346165 h 1270618"/>
              <a:gd name="connsiteX182" fmla="*/ 491457 w 538462"/>
              <a:gd name="connsiteY182" fmla="*/ 349233 h 1270618"/>
              <a:gd name="connsiteX183" fmla="*/ 493089 w 538462"/>
              <a:gd name="connsiteY183" fmla="*/ 352451 h 1270618"/>
              <a:gd name="connsiteX184" fmla="*/ 494721 w 538462"/>
              <a:gd name="connsiteY184" fmla="*/ 355594 h 1270618"/>
              <a:gd name="connsiteX185" fmla="*/ 496198 w 538462"/>
              <a:gd name="connsiteY185" fmla="*/ 358811 h 1270618"/>
              <a:gd name="connsiteX186" fmla="*/ 497597 w 538462"/>
              <a:gd name="connsiteY186" fmla="*/ 362029 h 1270618"/>
              <a:gd name="connsiteX187" fmla="*/ 498841 w 538462"/>
              <a:gd name="connsiteY187" fmla="*/ 365172 h 1270618"/>
              <a:gd name="connsiteX188" fmla="*/ 500084 w 538462"/>
              <a:gd name="connsiteY188" fmla="*/ 368464 h 1270618"/>
              <a:gd name="connsiteX189" fmla="*/ 501095 w 538462"/>
              <a:gd name="connsiteY189" fmla="*/ 371682 h 1270618"/>
              <a:gd name="connsiteX190" fmla="*/ 502183 w 538462"/>
              <a:gd name="connsiteY190" fmla="*/ 374975 h 1270618"/>
              <a:gd name="connsiteX191" fmla="*/ 503116 w 538462"/>
              <a:gd name="connsiteY191" fmla="*/ 378267 h 1270618"/>
              <a:gd name="connsiteX192" fmla="*/ 503893 w 538462"/>
              <a:gd name="connsiteY192" fmla="*/ 381635 h 1270618"/>
              <a:gd name="connsiteX193" fmla="*/ 504670 w 538462"/>
              <a:gd name="connsiteY193" fmla="*/ 384927 h 1270618"/>
              <a:gd name="connsiteX194" fmla="*/ 505370 w 538462"/>
              <a:gd name="connsiteY194" fmla="*/ 388294 h 1270618"/>
              <a:gd name="connsiteX195" fmla="*/ 505914 w 538462"/>
              <a:gd name="connsiteY195" fmla="*/ 391662 h 1270618"/>
              <a:gd name="connsiteX196" fmla="*/ 506380 w 538462"/>
              <a:gd name="connsiteY196" fmla="*/ 395104 h 1270618"/>
              <a:gd name="connsiteX197" fmla="*/ 506847 w 538462"/>
              <a:gd name="connsiteY197" fmla="*/ 398397 h 1270618"/>
              <a:gd name="connsiteX198" fmla="*/ 507158 w 538462"/>
              <a:gd name="connsiteY198" fmla="*/ 401839 h 1270618"/>
              <a:gd name="connsiteX199" fmla="*/ 507391 w 538462"/>
              <a:gd name="connsiteY199" fmla="*/ 405356 h 1270618"/>
              <a:gd name="connsiteX200" fmla="*/ 507469 w 538462"/>
              <a:gd name="connsiteY200" fmla="*/ 408798 h 1270618"/>
              <a:gd name="connsiteX201" fmla="*/ 507546 w 538462"/>
              <a:gd name="connsiteY201" fmla="*/ 412240 h 1270618"/>
              <a:gd name="connsiteX202" fmla="*/ 507546 w 538462"/>
              <a:gd name="connsiteY202" fmla="*/ 718745 h 1270618"/>
              <a:gd name="connsiteX203" fmla="*/ 507546 w 538462"/>
              <a:gd name="connsiteY203" fmla="*/ 721588 h 1270618"/>
              <a:gd name="connsiteX204" fmla="*/ 507391 w 538462"/>
              <a:gd name="connsiteY204" fmla="*/ 724507 h 1270618"/>
              <a:gd name="connsiteX205" fmla="*/ 507313 w 538462"/>
              <a:gd name="connsiteY205" fmla="*/ 727276 h 1270618"/>
              <a:gd name="connsiteX206" fmla="*/ 507080 w 538462"/>
              <a:gd name="connsiteY206" fmla="*/ 730044 h 1270618"/>
              <a:gd name="connsiteX207" fmla="*/ 506769 w 538462"/>
              <a:gd name="connsiteY207" fmla="*/ 732813 h 1270618"/>
              <a:gd name="connsiteX208" fmla="*/ 506380 w 538462"/>
              <a:gd name="connsiteY208" fmla="*/ 735507 h 1270618"/>
              <a:gd name="connsiteX209" fmla="*/ 505992 w 538462"/>
              <a:gd name="connsiteY209" fmla="*/ 738276 h 1270618"/>
              <a:gd name="connsiteX210" fmla="*/ 505603 w 538462"/>
              <a:gd name="connsiteY210" fmla="*/ 740895 h 1270618"/>
              <a:gd name="connsiteX211" fmla="*/ 504981 w 538462"/>
              <a:gd name="connsiteY211" fmla="*/ 743589 h 1270618"/>
              <a:gd name="connsiteX212" fmla="*/ 504437 w 538462"/>
              <a:gd name="connsiteY212" fmla="*/ 746208 h 1270618"/>
              <a:gd name="connsiteX213" fmla="*/ 503738 w 538462"/>
              <a:gd name="connsiteY213" fmla="*/ 748827 h 1270618"/>
              <a:gd name="connsiteX214" fmla="*/ 503038 w 538462"/>
              <a:gd name="connsiteY214" fmla="*/ 751371 h 1270618"/>
              <a:gd name="connsiteX215" fmla="*/ 502183 w 538462"/>
              <a:gd name="connsiteY215" fmla="*/ 753915 h 1270618"/>
              <a:gd name="connsiteX216" fmla="*/ 501406 w 538462"/>
              <a:gd name="connsiteY216" fmla="*/ 756459 h 1270618"/>
              <a:gd name="connsiteX217" fmla="*/ 500473 w 538462"/>
              <a:gd name="connsiteY217" fmla="*/ 758929 h 1270618"/>
              <a:gd name="connsiteX218" fmla="*/ 499463 w 538462"/>
              <a:gd name="connsiteY218" fmla="*/ 761398 h 1270618"/>
              <a:gd name="connsiteX219" fmla="*/ 498374 w 538462"/>
              <a:gd name="connsiteY219" fmla="*/ 763868 h 1270618"/>
              <a:gd name="connsiteX220" fmla="*/ 497364 w 538462"/>
              <a:gd name="connsiteY220" fmla="*/ 766337 h 1270618"/>
              <a:gd name="connsiteX221" fmla="*/ 496198 w 538462"/>
              <a:gd name="connsiteY221" fmla="*/ 768732 h 1270618"/>
              <a:gd name="connsiteX222" fmla="*/ 494954 w 538462"/>
              <a:gd name="connsiteY222" fmla="*/ 771126 h 1270618"/>
              <a:gd name="connsiteX223" fmla="*/ 493633 w 538462"/>
              <a:gd name="connsiteY223" fmla="*/ 773371 h 1270618"/>
              <a:gd name="connsiteX224" fmla="*/ 492234 w 538462"/>
              <a:gd name="connsiteY224" fmla="*/ 775691 h 1270618"/>
              <a:gd name="connsiteX225" fmla="*/ 490835 w 538462"/>
              <a:gd name="connsiteY225" fmla="*/ 778010 h 1270618"/>
              <a:gd name="connsiteX226" fmla="*/ 489358 w 538462"/>
              <a:gd name="connsiteY226" fmla="*/ 780330 h 1270618"/>
              <a:gd name="connsiteX227" fmla="*/ 487726 w 538462"/>
              <a:gd name="connsiteY227" fmla="*/ 782575 h 1270618"/>
              <a:gd name="connsiteX228" fmla="*/ 486171 w 538462"/>
              <a:gd name="connsiteY228" fmla="*/ 784745 h 1270618"/>
              <a:gd name="connsiteX229" fmla="*/ 484461 w 538462"/>
              <a:gd name="connsiteY229" fmla="*/ 786990 h 1270618"/>
              <a:gd name="connsiteX230" fmla="*/ 482751 w 538462"/>
              <a:gd name="connsiteY230" fmla="*/ 789160 h 1270618"/>
              <a:gd name="connsiteX231" fmla="*/ 480885 w 538462"/>
              <a:gd name="connsiteY231" fmla="*/ 791330 h 1270618"/>
              <a:gd name="connsiteX232" fmla="*/ 479098 w 538462"/>
              <a:gd name="connsiteY232" fmla="*/ 793426 h 1270618"/>
              <a:gd name="connsiteX233" fmla="*/ 477077 w 538462"/>
              <a:gd name="connsiteY233" fmla="*/ 795596 h 1270618"/>
              <a:gd name="connsiteX234" fmla="*/ 475134 w 538462"/>
              <a:gd name="connsiteY234" fmla="*/ 797691 h 1270618"/>
              <a:gd name="connsiteX235" fmla="*/ 473035 w 538462"/>
              <a:gd name="connsiteY235" fmla="*/ 799711 h 1270618"/>
              <a:gd name="connsiteX236" fmla="*/ 470936 w 538462"/>
              <a:gd name="connsiteY236" fmla="*/ 801732 h 1270618"/>
              <a:gd name="connsiteX237" fmla="*/ 468760 w 538462"/>
              <a:gd name="connsiteY237" fmla="*/ 803602 h 1270618"/>
              <a:gd name="connsiteX238" fmla="*/ 466661 w 538462"/>
              <a:gd name="connsiteY238" fmla="*/ 805548 h 1270618"/>
              <a:gd name="connsiteX239" fmla="*/ 464329 w 538462"/>
              <a:gd name="connsiteY239" fmla="*/ 807419 h 1270618"/>
              <a:gd name="connsiteX240" fmla="*/ 462887 w 538462"/>
              <a:gd name="connsiteY240" fmla="*/ 808530 h 1270618"/>
              <a:gd name="connsiteX241" fmla="*/ 538462 w 538462"/>
              <a:gd name="connsiteY241" fmla="*/ 992082 h 1270618"/>
              <a:gd name="connsiteX242" fmla="*/ 385902 w 538462"/>
              <a:gd name="connsiteY242" fmla="*/ 992082 h 1270618"/>
              <a:gd name="connsiteX243" fmla="*/ 385902 w 538462"/>
              <a:gd name="connsiteY243" fmla="*/ 1270618 h 1270618"/>
              <a:gd name="connsiteX244" fmla="*/ 148287 w 538462"/>
              <a:gd name="connsiteY244" fmla="*/ 1270618 h 1270618"/>
              <a:gd name="connsiteX245" fmla="*/ 148287 w 538462"/>
              <a:gd name="connsiteY245" fmla="*/ 992082 h 1270618"/>
              <a:gd name="connsiteX246" fmla="*/ 0 w 538462"/>
              <a:gd name="connsiteY246" fmla="*/ 992082 h 1270618"/>
              <a:gd name="connsiteX247" fmla="*/ 75543 w 538462"/>
              <a:gd name="connsiteY247" fmla="*/ 808610 h 1270618"/>
              <a:gd name="connsiteX248" fmla="*/ 74989 w 538462"/>
              <a:gd name="connsiteY248" fmla="*/ 808242 h 1270618"/>
              <a:gd name="connsiteX249" fmla="*/ 72813 w 538462"/>
              <a:gd name="connsiteY249" fmla="*/ 806670 h 1270618"/>
              <a:gd name="connsiteX250" fmla="*/ 70559 w 538462"/>
              <a:gd name="connsiteY250" fmla="*/ 805024 h 1270618"/>
              <a:gd name="connsiteX251" fmla="*/ 68538 w 538462"/>
              <a:gd name="connsiteY251" fmla="*/ 803378 h 1270618"/>
              <a:gd name="connsiteX252" fmla="*/ 66361 w 538462"/>
              <a:gd name="connsiteY252" fmla="*/ 801732 h 1270618"/>
              <a:gd name="connsiteX253" fmla="*/ 64418 w 538462"/>
              <a:gd name="connsiteY253" fmla="*/ 800011 h 1270618"/>
              <a:gd name="connsiteX254" fmla="*/ 62397 w 538462"/>
              <a:gd name="connsiteY254" fmla="*/ 798289 h 1270618"/>
              <a:gd name="connsiteX255" fmla="*/ 60454 w 538462"/>
              <a:gd name="connsiteY255" fmla="*/ 796643 h 1270618"/>
              <a:gd name="connsiteX256" fmla="*/ 58511 w 538462"/>
              <a:gd name="connsiteY256" fmla="*/ 794847 h 1270618"/>
              <a:gd name="connsiteX257" fmla="*/ 56723 w 538462"/>
              <a:gd name="connsiteY257" fmla="*/ 793126 h 1270618"/>
              <a:gd name="connsiteX258" fmla="*/ 55013 w 538462"/>
              <a:gd name="connsiteY258" fmla="*/ 791405 h 1270618"/>
              <a:gd name="connsiteX259" fmla="*/ 53381 w 538462"/>
              <a:gd name="connsiteY259" fmla="*/ 789534 h 1270618"/>
              <a:gd name="connsiteX260" fmla="*/ 51671 w 538462"/>
              <a:gd name="connsiteY260" fmla="*/ 787813 h 1270618"/>
              <a:gd name="connsiteX261" fmla="*/ 50116 w 538462"/>
              <a:gd name="connsiteY261" fmla="*/ 785942 h 1270618"/>
              <a:gd name="connsiteX262" fmla="*/ 48639 w 538462"/>
              <a:gd name="connsiteY262" fmla="*/ 784221 h 1270618"/>
              <a:gd name="connsiteX263" fmla="*/ 47162 w 538462"/>
              <a:gd name="connsiteY263" fmla="*/ 782351 h 1270618"/>
              <a:gd name="connsiteX264" fmla="*/ 45763 w 538462"/>
              <a:gd name="connsiteY264" fmla="*/ 780555 h 1270618"/>
              <a:gd name="connsiteX265" fmla="*/ 44442 w 538462"/>
              <a:gd name="connsiteY265" fmla="*/ 778759 h 1270618"/>
              <a:gd name="connsiteX266" fmla="*/ 43198 w 538462"/>
              <a:gd name="connsiteY266" fmla="*/ 776888 h 1270618"/>
              <a:gd name="connsiteX267" fmla="*/ 41955 w 538462"/>
              <a:gd name="connsiteY267" fmla="*/ 775017 h 1270618"/>
              <a:gd name="connsiteX268" fmla="*/ 40866 w 538462"/>
              <a:gd name="connsiteY268" fmla="*/ 773147 h 1270618"/>
              <a:gd name="connsiteX269" fmla="*/ 39778 w 538462"/>
              <a:gd name="connsiteY269" fmla="*/ 771276 h 1270618"/>
              <a:gd name="connsiteX270" fmla="*/ 38768 w 538462"/>
              <a:gd name="connsiteY270" fmla="*/ 769330 h 1270618"/>
              <a:gd name="connsiteX271" fmla="*/ 37835 w 538462"/>
              <a:gd name="connsiteY271" fmla="*/ 767459 h 1270618"/>
              <a:gd name="connsiteX272" fmla="*/ 36902 w 538462"/>
              <a:gd name="connsiteY272" fmla="*/ 765514 h 1270618"/>
              <a:gd name="connsiteX273" fmla="*/ 36125 w 538462"/>
              <a:gd name="connsiteY273" fmla="*/ 763643 h 1270618"/>
              <a:gd name="connsiteX274" fmla="*/ 35348 w 538462"/>
              <a:gd name="connsiteY274" fmla="*/ 761697 h 1270618"/>
              <a:gd name="connsiteX275" fmla="*/ 34648 w 538462"/>
              <a:gd name="connsiteY275" fmla="*/ 759752 h 1270618"/>
              <a:gd name="connsiteX276" fmla="*/ 33949 w 538462"/>
              <a:gd name="connsiteY276" fmla="*/ 757806 h 1270618"/>
              <a:gd name="connsiteX277" fmla="*/ 33405 w 538462"/>
              <a:gd name="connsiteY277" fmla="*/ 755786 h 1270618"/>
              <a:gd name="connsiteX278" fmla="*/ 32860 w 538462"/>
              <a:gd name="connsiteY278" fmla="*/ 753840 h 1270618"/>
              <a:gd name="connsiteX279" fmla="*/ 32394 w 538462"/>
              <a:gd name="connsiteY279" fmla="*/ 751820 h 1270618"/>
              <a:gd name="connsiteX280" fmla="*/ 32005 w 538462"/>
              <a:gd name="connsiteY280" fmla="*/ 749874 h 1270618"/>
              <a:gd name="connsiteX281" fmla="*/ 31617 w 538462"/>
              <a:gd name="connsiteY281" fmla="*/ 747854 h 1270618"/>
              <a:gd name="connsiteX282" fmla="*/ 31384 w 538462"/>
              <a:gd name="connsiteY282" fmla="*/ 745833 h 1270618"/>
              <a:gd name="connsiteX283" fmla="*/ 31150 w 538462"/>
              <a:gd name="connsiteY283" fmla="*/ 743813 h 1270618"/>
              <a:gd name="connsiteX284" fmla="*/ 30995 w 538462"/>
              <a:gd name="connsiteY284" fmla="*/ 741718 h 1270618"/>
              <a:gd name="connsiteX285" fmla="*/ 30917 w 538462"/>
              <a:gd name="connsiteY285" fmla="*/ 739697 h 1270618"/>
              <a:gd name="connsiteX286" fmla="*/ 30917 w 538462"/>
              <a:gd name="connsiteY286" fmla="*/ 737602 h 1270618"/>
              <a:gd name="connsiteX287" fmla="*/ 30917 w 538462"/>
              <a:gd name="connsiteY287" fmla="*/ 412240 h 1270618"/>
              <a:gd name="connsiteX288" fmla="*/ 30995 w 538462"/>
              <a:gd name="connsiteY288" fmla="*/ 408050 h 1270618"/>
              <a:gd name="connsiteX289" fmla="*/ 31073 w 538462"/>
              <a:gd name="connsiteY289" fmla="*/ 403934 h 1270618"/>
              <a:gd name="connsiteX290" fmla="*/ 31306 w 538462"/>
              <a:gd name="connsiteY290" fmla="*/ 399743 h 1270618"/>
              <a:gd name="connsiteX291" fmla="*/ 31617 w 538462"/>
              <a:gd name="connsiteY291" fmla="*/ 395703 h 1270618"/>
              <a:gd name="connsiteX292" fmla="*/ 32083 w 538462"/>
              <a:gd name="connsiteY292" fmla="*/ 391737 h 1270618"/>
              <a:gd name="connsiteX293" fmla="*/ 32550 w 538462"/>
              <a:gd name="connsiteY293" fmla="*/ 387771 h 1270618"/>
              <a:gd name="connsiteX294" fmla="*/ 33094 w 538462"/>
              <a:gd name="connsiteY294" fmla="*/ 383879 h 1270618"/>
              <a:gd name="connsiteX295" fmla="*/ 33793 w 538462"/>
              <a:gd name="connsiteY295" fmla="*/ 380063 h 1270618"/>
              <a:gd name="connsiteX296" fmla="*/ 34570 w 538462"/>
              <a:gd name="connsiteY296" fmla="*/ 376247 h 1270618"/>
              <a:gd name="connsiteX297" fmla="*/ 35348 w 538462"/>
              <a:gd name="connsiteY297" fmla="*/ 372505 h 1270618"/>
              <a:gd name="connsiteX298" fmla="*/ 36358 w 538462"/>
              <a:gd name="connsiteY298" fmla="*/ 368839 h 1270618"/>
              <a:gd name="connsiteX299" fmla="*/ 37369 w 538462"/>
              <a:gd name="connsiteY299" fmla="*/ 365172 h 1270618"/>
              <a:gd name="connsiteX300" fmla="*/ 38457 w 538462"/>
              <a:gd name="connsiteY300" fmla="*/ 361580 h 1270618"/>
              <a:gd name="connsiteX301" fmla="*/ 39623 w 538462"/>
              <a:gd name="connsiteY301" fmla="*/ 358063 h 1270618"/>
              <a:gd name="connsiteX302" fmla="*/ 40944 w 538462"/>
              <a:gd name="connsiteY302" fmla="*/ 354621 h 1270618"/>
              <a:gd name="connsiteX303" fmla="*/ 42343 w 538462"/>
              <a:gd name="connsiteY303" fmla="*/ 351179 h 1270618"/>
              <a:gd name="connsiteX304" fmla="*/ 43820 w 538462"/>
              <a:gd name="connsiteY304" fmla="*/ 347811 h 1270618"/>
              <a:gd name="connsiteX305" fmla="*/ 45452 w 538462"/>
              <a:gd name="connsiteY305" fmla="*/ 344519 h 1270618"/>
              <a:gd name="connsiteX306" fmla="*/ 47085 w 538462"/>
              <a:gd name="connsiteY306" fmla="*/ 341226 h 1270618"/>
              <a:gd name="connsiteX307" fmla="*/ 48795 w 538462"/>
              <a:gd name="connsiteY307" fmla="*/ 338083 h 1270618"/>
              <a:gd name="connsiteX308" fmla="*/ 50738 w 538462"/>
              <a:gd name="connsiteY308" fmla="*/ 334940 h 1270618"/>
              <a:gd name="connsiteX309" fmla="*/ 52603 w 538462"/>
              <a:gd name="connsiteY309" fmla="*/ 331872 h 1270618"/>
              <a:gd name="connsiteX310" fmla="*/ 54702 w 538462"/>
              <a:gd name="connsiteY310" fmla="*/ 328730 h 1270618"/>
              <a:gd name="connsiteX311" fmla="*/ 56723 w 538462"/>
              <a:gd name="connsiteY311" fmla="*/ 325811 h 1270618"/>
              <a:gd name="connsiteX312" fmla="*/ 58977 w 538462"/>
              <a:gd name="connsiteY312" fmla="*/ 322893 h 1270618"/>
              <a:gd name="connsiteX313" fmla="*/ 61309 w 538462"/>
              <a:gd name="connsiteY313" fmla="*/ 319900 h 1270618"/>
              <a:gd name="connsiteX314" fmla="*/ 63641 w 538462"/>
              <a:gd name="connsiteY314" fmla="*/ 317131 h 1270618"/>
              <a:gd name="connsiteX315" fmla="*/ 66128 w 538462"/>
              <a:gd name="connsiteY315" fmla="*/ 314362 h 1270618"/>
              <a:gd name="connsiteX316" fmla="*/ 68693 w 538462"/>
              <a:gd name="connsiteY316" fmla="*/ 311668 h 1270618"/>
              <a:gd name="connsiteX317" fmla="*/ 71336 w 538462"/>
              <a:gd name="connsiteY317" fmla="*/ 308974 h 1270618"/>
              <a:gd name="connsiteX318" fmla="*/ 74134 w 538462"/>
              <a:gd name="connsiteY318" fmla="*/ 306280 h 1270618"/>
              <a:gd name="connsiteX319" fmla="*/ 76932 w 538462"/>
              <a:gd name="connsiteY319" fmla="*/ 303736 h 1270618"/>
              <a:gd name="connsiteX320" fmla="*/ 79808 w 538462"/>
              <a:gd name="connsiteY320" fmla="*/ 301192 h 1270618"/>
              <a:gd name="connsiteX321" fmla="*/ 82840 w 538462"/>
              <a:gd name="connsiteY321" fmla="*/ 298872 h 1270618"/>
              <a:gd name="connsiteX322" fmla="*/ 85871 w 538462"/>
              <a:gd name="connsiteY322" fmla="*/ 296553 h 1270618"/>
              <a:gd name="connsiteX323" fmla="*/ 88980 w 538462"/>
              <a:gd name="connsiteY323" fmla="*/ 294308 h 1270618"/>
              <a:gd name="connsiteX324" fmla="*/ 92245 w 538462"/>
              <a:gd name="connsiteY324" fmla="*/ 292138 h 1270618"/>
              <a:gd name="connsiteX325" fmla="*/ 95432 w 538462"/>
              <a:gd name="connsiteY325" fmla="*/ 290042 h 1270618"/>
              <a:gd name="connsiteX326" fmla="*/ 98774 w 538462"/>
              <a:gd name="connsiteY326" fmla="*/ 288022 h 1270618"/>
              <a:gd name="connsiteX327" fmla="*/ 102116 w 538462"/>
              <a:gd name="connsiteY327" fmla="*/ 286076 h 1270618"/>
              <a:gd name="connsiteX328" fmla="*/ 105614 w 538462"/>
              <a:gd name="connsiteY328" fmla="*/ 284280 h 1270618"/>
              <a:gd name="connsiteX329" fmla="*/ 109034 w 538462"/>
              <a:gd name="connsiteY329" fmla="*/ 282484 h 1270618"/>
              <a:gd name="connsiteX330" fmla="*/ 112687 w 538462"/>
              <a:gd name="connsiteY330" fmla="*/ 280763 h 1270618"/>
              <a:gd name="connsiteX331" fmla="*/ 116340 w 538462"/>
              <a:gd name="connsiteY331" fmla="*/ 279192 h 1270618"/>
              <a:gd name="connsiteX332" fmla="*/ 119994 w 538462"/>
              <a:gd name="connsiteY332" fmla="*/ 277695 h 1270618"/>
              <a:gd name="connsiteX333" fmla="*/ 123725 w 538462"/>
              <a:gd name="connsiteY333" fmla="*/ 276199 h 1270618"/>
              <a:gd name="connsiteX334" fmla="*/ 127611 w 538462"/>
              <a:gd name="connsiteY334" fmla="*/ 274777 h 1270618"/>
              <a:gd name="connsiteX335" fmla="*/ 131497 w 538462"/>
              <a:gd name="connsiteY335" fmla="*/ 273505 h 1270618"/>
              <a:gd name="connsiteX336" fmla="*/ 135462 w 538462"/>
              <a:gd name="connsiteY336" fmla="*/ 272382 h 1270618"/>
              <a:gd name="connsiteX337" fmla="*/ 139503 w 538462"/>
              <a:gd name="connsiteY337" fmla="*/ 271185 h 1270618"/>
              <a:gd name="connsiteX338" fmla="*/ 143623 w 538462"/>
              <a:gd name="connsiteY338" fmla="*/ 270137 h 1270618"/>
              <a:gd name="connsiteX339" fmla="*/ 147743 w 538462"/>
              <a:gd name="connsiteY339" fmla="*/ 269165 h 1270618"/>
              <a:gd name="connsiteX340" fmla="*/ 152018 w 538462"/>
              <a:gd name="connsiteY340" fmla="*/ 268192 h 1270618"/>
              <a:gd name="connsiteX341" fmla="*/ 156370 w 538462"/>
              <a:gd name="connsiteY341" fmla="*/ 267444 h 1270618"/>
              <a:gd name="connsiteX342" fmla="*/ 160723 w 538462"/>
              <a:gd name="connsiteY342" fmla="*/ 266695 h 1270618"/>
              <a:gd name="connsiteX343" fmla="*/ 165076 w 538462"/>
              <a:gd name="connsiteY343" fmla="*/ 265947 h 1270618"/>
              <a:gd name="connsiteX344" fmla="*/ 169662 w 538462"/>
              <a:gd name="connsiteY344" fmla="*/ 265423 h 1270618"/>
              <a:gd name="connsiteX345" fmla="*/ 174170 w 538462"/>
              <a:gd name="connsiteY345" fmla="*/ 264899 h 1270618"/>
              <a:gd name="connsiteX346" fmla="*/ 178756 w 538462"/>
              <a:gd name="connsiteY346" fmla="*/ 264450 h 1270618"/>
              <a:gd name="connsiteX347" fmla="*/ 183498 w 538462"/>
              <a:gd name="connsiteY347" fmla="*/ 264151 h 1270618"/>
              <a:gd name="connsiteX348" fmla="*/ 188239 w 538462"/>
              <a:gd name="connsiteY348" fmla="*/ 263852 h 1270618"/>
              <a:gd name="connsiteX349" fmla="*/ 193058 w 538462"/>
              <a:gd name="connsiteY349" fmla="*/ 263702 h 1270618"/>
              <a:gd name="connsiteX350" fmla="*/ 197955 w 538462"/>
              <a:gd name="connsiteY350" fmla="*/ 263552 h 1270618"/>
              <a:gd name="connsiteX351" fmla="*/ 202852 w 538462"/>
              <a:gd name="connsiteY351" fmla="*/ 263552 h 1270618"/>
              <a:gd name="connsiteX352" fmla="*/ 203318 w 538462"/>
              <a:gd name="connsiteY352" fmla="*/ 263178 h 1270618"/>
              <a:gd name="connsiteX353" fmla="*/ 203785 w 538462"/>
              <a:gd name="connsiteY353" fmla="*/ 262954 h 1270618"/>
              <a:gd name="connsiteX354" fmla="*/ 204251 w 538462"/>
              <a:gd name="connsiteY354" fmla="*/ 262879 h 1270618"/>
              <a:gd name="connsiteX355" fmla="*/ 204795 w 538462"/>
              <a:gd name="connsiteY355" fmla="*/ 262804 h 1270618"/>
              <a:gd name="connsiteX356" fmla="*/ 205261 w 538462"/>
              <a:gd name="connsiteY356" fmla="*/ 262804 h 1270618"/>
              <a:gd name="connsiteX357" fmla="*/ 205883 w 538462"/>
              <a:gd name="connsiteY357" fmla="*/ 262804 h 1270618"/>
              <a:gd name="connsiteX358" fmla="*/ 206661 w 538462"/>
              <a:gd name="connsiteY358" fmla="*/ 262804 h 1270618"/>
              <a:gd name="connsiteX359" fmla="*/ 207671 w 538462"/>
              <a:gd name="connsiteY359" fmla="*/ 262804 h 1270618"/>
              <a:gd name="connsiteX360" fmla="*/ 210625 w 538462"/>
              <a:gd name="connsiteY360" fmla="*/ 262954 h 1270618"/>
              <a:gd name="connsiteX361" fmla="*/ 213812 w 538462"/>
              <a:gd name="connsiteY361" fmla="*/ 263103 h 1270618"/>
              <a:gd name="connsiteX362" fmla="*/ 216921 w 538462"/>
              <a:gd name="connsiteY362" fmla="*/ 263178 h 1270618"/>
              <a:gd name="connsiteX363" fmla="*/ 220185 w 538462"/>
              <a:gd name="connsiteY363" fmla="*/ 263328 h 1270618"/>
              <a:gd name="connsiteX364" fmla="*/ 223605 w 538462"/>
              <a:gd name="connsiteY364" fmla="*/ 263403 h 1270618"/>
              <a:gd name="connsiteX365" fmla="*/ 226948 w 538462"/>
              <a:gd name="connsiteY365" fmla="*/ 263403 h 1270618"/>
              <a:gd name="connsiteX366" fmla="*/ 230523 w 538462"/>
              <a:gd name="connsiteY366" fmla="*/ 263552 h 1270618"/>
              <a:gd name="connsiteX367" fmla="*/ 234176 w 538462"/>
              <a:gd name="connsiteY367" fmla="*/ 263552 h 1270618"/>
              <a:gd name="connsiteX368" fmla="*/ 234254 w 538462"/>
              <a:gd name="connsiteY368" fmla="*/ 263103 h 1270618"/>
              <a:gd name="connsiteX369" fmla="*/ 234332 w 538462"/>
              <a:gd name="connsiteY369" fmla="*/ 262729 h 1270618"/>
              <a:gd name="connsiteX370" fmla="*/ 234565 w 538462"/>
              <a:gd name="connsiteY370" fmla="*/ 262280 h 1270618"/>
              <a:gd name="connsiteX371" fmla="*/ 234798 w 538462"/>
              <a:gd name="connsiteY371" fmla="*/ 261756 h 1270618"/>
              <a:gd name="connsiteX372" fmla="*/ 235653 w 538462"/>
              <a:gd name="connsiteY372" fmla="*/ 260634 h 1270618"/>
              <a:gd name="connsiteX373" fmla="*/ 236819 w 538462"/>
              <a:gd name="connsiteY373" fmla="*/ 259362 h 1270618"/>
              <a:gd name="connsiteX374" fmla="*/ 237907 w 538462"/>
              <a:gd name="connsiteY374" fmla="*/ 258165 h 1270618"/>
              <a:gd name="connsiteX375" fmla="*/ 238762 w 538462"/>
              <a:gd name="connsiteY375" fmla="*/ 257341 h 1270618"/>
              <a:gd name="connsiteX376" fmla="*/ 239073 w 538462"/>
              <a:gd name="connsiteY376" fmla="*/ 256967 h 1270618"/>
              <a:gd name="connsiteX377" fmla="*/ 239462 w 538462"/>
              <a:gd name="connsiteY377" fmla="*/ 256743 h 1270618"/>
              <a:gd name="connsiteX378" fmla="*/ 239695 w 538462"/>
              <a:gd name="connsiteY378" fmla="*/ 256668 h 1270618"/>
              <a:gd name="connsiteX379" fmla="*/ 239851 w 538462"/>
              <a:gd name="connsiteY379" fmla="*/ 256593 h 1270618"/>
              <a:gd name="connsiteX380" fmla="*/ 236975 w 538462"/>
              <a:gd name="connsiteY380" fmla="*/ 255695 h 1270618"/>
              <a:gd name="connsiteX381" fmla="*/ 234099 w 538462"/>
              <a:gd name="connsiteY381" fmla="*/ 254872 h 1270618"/>
              <a:gd name="connsiteX382" fmla="*/ 231300 w 538462"/>
              <a:gd name="connsiteY382" fmla="*/ 253899 h 1270618"/>
              <a:gd name="connsiteX383" fmla="*/ 228502 w 538462"/>
              <a:gd name="connsiteY383" fmla="*/ 252926 h 1270618"/>
              <a:gd name="connsiteX384" fmla="*/ 225704 w 538462"/>
              <a:gd name="connsiteY384" fmla="*/ 251879 h 1270618"/>
              <a:gd name="connsiteX385" fmla="*/ 222983 w 538462"/>
              <a:gd name="connsiteY385" fmla="*/ 250756 h 1270618"/>
              <a:gd name="connsiteX386" fmla="*/ 220263 w 538462"/>
              <a:gd name="connsiteY386" fmla="*/ 249709 h 1270618"/>
              <a:gd name="connsiteX387" fmla="*/ 217620 w 538462"/>
              <a:gd name="connsiteY387" fmla="*/ 248586 h 1270618"/>
              <a:gd name="connsiteX388" fmla="*/ 214977 w 538462"/>
              <a:gd name="connsiteY388" fmla="*/ 247389 h 1270618"/>
              <a:gd name="connsiteX389" fmla="*/ 212490 w 538462"/>
              <a:gd name="connsiteY389" fmla="*/ 246117 h 1270618"/>
              <a:gd name="connsiteX390" fmla="*/ 209925 w 538462"/>
              <a:gd name="connsiteY390" fmla="*/ 244845 h 1270618"/>
              <a:gd name="connsiteX391" fmla="*/ 207438 w 538462"/>
              <a:gd name="connsiteY391" fmla="*/ 243573 h 1270618"/>
              <a:gd name="connsiteX392" fmla="*/ 204951 w 538462"/>
              <a:gd name="connsiteY392" fmla="*/ 242226 h 1270618"/>
              <a:gd name="connsiteX393" fmla="*/ 202541 w 538462"/>
              <a:gd name="connsiteY393" fmla="*/ 240804 h 1270618"/>
              <a:gd name="connsiteX394" fmla="*/ 200131 w 538462"/>
              <a:gd name="connsiteY394" fmla="*/ 239307 h 1270618"/>
              <a:gd name="connsiteX395" fmla="*/ 197800 w 538462"/>
              <a:gd name="connsiteY395" fmla="*/ 237811 h 1270618"/>
              <a:gd name="connsiteX396" fmla="*/ 195468 w 538462"/>
              <a:gd name="connsiteY396" fmla="*/ 236314 h 1270618"/>
              <a:gd name="connsiteX397" fmla="*/ 193136 w 538462"/>
              <a:gd name="connsiteY397" fmla="*/ 234743 h 1270618"/>
              <a:gd name="connsiteX398" fmla="*/ 190882 w 538462"/>
              <a:gd name="connsiteY398" fmla="*/ 233096 h 1270618"/>
              <a:gd name="connsiteX399" fmla="*/ 188705 w 538462"/>
              <a:gd name="connsiteY399" fmla="*/ 231450 h 1270618"/>
              <a:gd name="connsiteX400" fmla="*/ 186529 w 538462"/>
              <a:gd name="connsiteY400" fmla="*/ 229804 h 1270618"/>
              <a:gd name="connsiteX401" fmla="*/ 184430 w 538462"/>
              <a:gd name="connsiteY401" fmla="*/ 228008 h 1270618"/>
              <a:gd name="connsiteX402" fmla="*/ 182332 w 538462"/>
              <a:gd name="connsiteY402" fmla="*/ 226287 h 1270618"/>
              <a:gd name="connsiteX403" fmla="*/ 180233 w 538462"/>
              <a:gd name="connsiteY403" fmla="*/ 224491 h 1270618"/>
              <a:gd name="connsiteX404" fmla="*/ 178212 w 538462"/>
              <a:gd name="connsiteY404" fmla="*/ 222620 h 1270618"/>
              <a:gd name="connsiteX405" fmla="*/ 176191 w 538462"/>
              <a:gd name="connsiteY405" fmla="*/ 220749 h 1270618"/>
              <a:gd name="connsiteX406" fmla="*/ 174248 w 538462"/>
              <a:gd name="connsiteY406" fmla="*/ 218804 h 1270618"/>
              <a:gd name="connsiteX407" fmla="*/ 172382 w 538462"/>
              <a:gd name="connsiteY407" fmla="*/ 216858 h 1270618"/>
              <a:gd name="connsiteX408" fmla="*/ 170439 w 538462"/>
              <a:gd name="connsiteY408" fmla="*/ 214838 h 1270618"/>
              <a:gd name="connsiteX409" fmla="*/ 168574 w 538462"/>
              <a:gd name="connsiteY409" fmla="*/ 212743 h 1270618"/>
              <a:gd name="connsiteX410" fmla="*/ 166708 w 538462"/>
              <a:gd name="connsiteY410" fmla="*/ 210722 h 1270618"/>
              <a:gd name="connsiteX411" fmla="*/ 164998 w 538462"/>
              <a:gd name="connsiteY411" fmla="*/ 208552 h 1270618"/>
              <a:gd name="connsiteX412" fmla="*/ 163288 w 538462"/>
              <a:gd name="connsiteY412" fmla="*/ 206307 h 1270618"/>
              <a:gd name="connsiteX413" fmla="*/ 161656 w 538462"/>
              <a:gd name="connsiteY413" fmla="*/ 204212 h 1270618"/>
              <a:gd name="connsiteX414" fmla="*/ 159946 w 538462"/>
              <a:gd name="connsiteY414" fmla="*/ 201967 h 1270618"/>
              <a:gd name="connsiteX415" fmla="*/ 158391 w 538462"/>
              <a:gd name="connsiteY415" fmla="*/ 199722 h 1270618"/>
              <a:gd name="connsiteX416" fmla="*/ 156915 w 538462"/>
              <a:gd name="connsiteY416" fmla="*/ 197402 h 1270618"/>
              <a:gd name="connsiteX417" fmla="*/ 155515 w 538462"/>
              <a:gd name="connsiteY417" fmla="*/ 195157 h 1270618"/>
              <a:gd name="connsiteX418" fmla="*/ 154116 w 538462"/>
              <a:gd name="connsiteY418" fmla="*/ 192913 h 1270618"/>
              <a:gd name="connsiteX419" fmla="*/ 152795 w 538462"/>
              <a:gd name="connsiteY419" fmla="*/ 190593 h 1270618"/>
              <a:gd name="connsiteX420" fmla="*/ 151474 w 538462"/>
              <a:gd name="connsiteY420" fmla="*/ 188273 h 1270618"/>
              <a:gd name="connsiteX421" fmla="*/ 150230 w 538462"/>
              <a:gd name="connsiteY421" fmla="*/ 185879 h 1270618"/>
              <a:gd name="connsiteX422" fmla="*/ 149064 w 538462"/>
              <a:gd name="connsiteY422" fmla="*/ 183484 h 1270618"/>
              <a:gd name="connsiteX423" fmla="*/ 147976 w 538462"/>
              <a:gd name="connsiteY423" fmla="*/ 181089 h 1270618"/>
              <a:gd name="connsiteX424" fmla="*/ 146965 w 538462"/>
              <a:gd name="connsiteY424" fmla="*/ 178695 h 1270618"/>
              <a:gd name="connsiteX425" fmla="*/ 145877 w 538462"/>
              <a:gd name="connsiteY425" fmla="*/ 176300 h 1270618"/>
              <a:gd name="connsiteX426" fmla="*/ 144944 w 538462"/>
              <a:gd name="connsiteY426" fmla="*/ 173906 h 1270618"/>
              <a:gd name="connsiteX427" fmla="*/ 144012 w 538462"/>
              <a:gd name="connsiteY427" fmla="*/ 171436 h 1270618"/>
              <a:gd name="connsiteX428" fmla="*/ 143234 w 538462"/>
              <a:gd name="connsiteY428" fmla="*/ 168967 h 1270618"/>
              <a:gd name="connsiteX429" fmla="*/ 142379 w 538462"/>
              <a:gd name="connsiteY429" fmla="*/ 166497 h 1270618"/>
              <a:gd name="connsiteX430" fmla="*/ 141680 w 538462"/>
              <a:gd name="connsiteY430" fmla="*/ 163953 h 1270618"/>
              <a:gd name="connsiteX431" fmla="*/ 140980 w 538462"/>
              <a:gd name="connsiteY431" fmla="*/ 161409 h 1270618"/>
              <a:gd name="connsiteX432" fmla="*/ 140358 w 538462"/>
              <a:gd name="connsiteY432" fmla="*/ 158865 h 1270618"/>
              <a:gd name="connsiteX433" fmla="*/ 139737 w 538462"/>
              <a:gd name="connsiteY433" fmla="*/ 156321 h 1270618"/>
              <a:gd name="connsiteX434" fmla="*/ 139270 w 538462"/>
              <a:gd name="connsiteY434" fmla="*/ 153702 h 1270618"/>
              <a:gd name="connsiteX435" fmla="*/ 138882 w 538462"/>
              <a:gd name="connsiteY435" fmla="*/ 151008 h 1270618"/>
              <a:gd name="connsiteX436" fmla="*/ 138415 w 538462"/>
              <a:gd name="connsiteY436" fmla="*/ 148389 h 1270618"/>
              <a:gd name="connsiteX437" fmla="*/ 138027 w 538462"/>
              <a:gd name="connsiteY437" fmla="*/ 145770 h 1270618"/>
              <a:gd name="connsiteX438" fmla="*/ 137793 w 538462"/>
              <a:gd name="connsiteY438" fmla="*/ 143076 h 1270618"/>
              <a:gd name="connsiteX439" fmla="*/ 137560 w 538462"/>
              <a:gd name="connsiteY439" fmla="*/ 140382 h 1270618"/>
              <a:gd name="connsiteX440" fmla="*/ 137249 w 538462"/>
              <a:gd name="connsiteY440" fmla="*/ 137688 h 1270618"/>
              <a:gd name="connsiteX441" fmla="*/ 137172 w 538462"/>
              <a:gd name="connsiteY441" fmla="*/ 134994 h 1270618"/>
              <a:gd name="connsiteX442" fmla="*/ 137094 w 538462"/>
              <a:gd name="connsiteY442" fmla="*/ 132225 h 1270618"/>
              <a:gd name="connsiteX443" fmla="*/ 137016 w 538462"/>
              <a:gd name="connsiteY443" fmla="*/ 129382 h 1270618"/>
              <a:gd name="connsiteX444" fmla="*/ 137094 w 538462"/>
              <a:gd name="connsiteY444" fmla="*/ 126164 h 1270618"/>
              <a:gd name="connsiteX445" fmla="*/ 137172 w 538462"/>
              <a:gd name="connsiteY445" fmla="*/ 122797 h 1270618"/>
              <a:gd name="connsiteX446" fmla="*/ 137405 w 538462"/>
              <a:gd name="connsiteY446" fmla="*/ 119579 h 1270618"/>
              <a:gd name="connsiteX447" fmla="*/ 137716 w 538462"/>
              <a:gd name="connsiteY447" fmla="*/ 116361 h 1270618"/>
              <a:gd name="connsiteX448" fmla="*/ 138027 w 538462"/>
              <a:gd name="connsiteY448" fmla="*/ 113069 h 1270618"/>
              <a:gd name="connsiteX449" fmla="*/ 138415 w 538462"/>
              <a:gd name="connsiteY449" fmla="*/ 109926 h 1270618"/>
              <a:gd name="connsiteX450" fmla="*/ 138959 w 538462"/>
              <a:gd name="connsiteY450" fmla="*/ 106783 h 1270618"/>
              <a:gd name="connsiteX451" fmla="*/ 139503 w 538462"/>
              <a:gd name="connsiteY451" fmla="*/ 103715 h 1270618"/>
              <a:gd name="connsiteX452" fmla="*/ 140125 w 538462"/>
              <a:gd name="connsiteY452" fmla="*/ 100647 h 1270618"/>
              <a:gd name="connsiteX453" fmla="*/ 140903 w 538462"/>
              <a:gd name="connsiteY453" fmla="*/ 97579 h 1270618"/>
              <a:gd name="connsiteX454" fmla="*/ 141758 w 538462"/>
              <a:gd name="connsiteY454" fmla="*/ 94586 h 1270618"/>
              <a:gd name="connsiteX455" fmla="*/ 142613 w 538462"/>
              <a:gd name="connsiteY455" fmla="*/ 91518 h 1270618"/>
              <a:gd name="connsiteX456" fmla="*/ 143545 w 538462"/>
              <a:gd name="connsiteY456" fmla="*/ 88599 h 1270618"/>
              <a:gd name="connsiteX457" fmla="*/ 144634 w 538462"/>
              <a:gd name="connsiteY457" fmla="*/ 85681 h 1270618"/>
              <a:gd name="connsiteX458" fmla="*/ 145722 w 538462"/>
              <a:gd name="connsiteY458" fmla="*/ 82762 h 1270618"/>
              <a:gd name="connsiteX459" fmla="*/ 146965 w 538462"/>
              <a:gd name="connsiteY459" fmla="*/ 79919 h 1270618"/>
              <a:gd name="connsiteX460" fmla="*/ 148131 w 538462"/>
              <a:gd name="connsiteY460" fmla="*/ 77075 h 1270618"/>
              <a:gd name="connsiteX461" fmla="*/ 149608 w 538462"/>
              <a:gd name="connsiteY461" fmla="*/ 74307 h 1270618"/>
              <a:gd name="connsiteX462" fmla="*/ 151007 w 538462"/>
              <a:gd name="connsiteY462" fmla="*/ 71463 h 1270618"/>
              <a:gd name="connsiteX463" fmla="*/ 152484 w 538462"/>
              <a:gd name="connsiteY463" fmla="*/ 68769 h 1270618"/>
              <a:gd name="connsiteX464" fmla="*/ 154116 w 538462"/>
              <a:gd name="connsiteY464" fmla="*/ 66075 h 1270618"/>
              <a:gd name="connsiteX465" fmla="*/ 155749 w 538462"/>
              <a:gd name="connsiteY465" fmla="*/ 63381 h 1270618"/>
              <a:gd name="connsiteX466" fmla="*/ 157459 w 538462"/>
              <a:gd name="connsiteY466" fmla="*/ 60687 h 1270618"/>
              <a:gd name="connsiteX467" fmla="*/ 159324 w 538462"/>
              <a:gd name="connsiteY467" fmla="*/ 58068 h 1270618"/>
              <a:gd name="connsiteX468" fmla="*/ 161190 w 538462"/>
              <a:gd name="connsiteY468" fmla="*/ 55524 h 1270618"/>
              <a:gd name="connsiteX469" fmla="*/ 163211 w 538462"/>
              <a:gd name="connsiteY469" fmla="*/ 52980 h 1270618"/>
              <a:gd name="connsiteX470" fmla="*/ 165231 w 538462"/>
              <a:gd name="connsiteY470" fmla="*/ 50436 h 1270618"/>
              <a:gd name="connsiteX471" fmla="*/ 167408 w 538462"/>
              <a:gd name="connsiteY471" fmla="*/ 47892 h 1270618"/>
              <a:gd name="connsiteX472" fmla="*/ 169507 w 538462"/>
              <a:gd name="connsiteY472" fmla="*/ 45422 h 1270618"/>
              <a:gd name="connsiteX473" fmla="*/ 171838 w 538462"/>
              <a:gd name="connsiteY473" fmla="*/ 42953 h 1270618"/>
              <a:gd name="connsiteX474" fmla="*/ 174248 w 538462"/>
              <a:gd name="connsiteY474" fmla="*/ 40558 h 1270618"/>
              <a:gd name="connsiteX475" fmla="*/ 176658 w 538462"/>
              <a:gd name="connsiteY475" fmla="*/ 38164 h 1270618"/>
              <a:gd name="connsiteX476" fmla="*/ 179145 w 538462"/>
              <a:gd name="connsiteY476" fmla="*/ 35769 h 1270618"/>
              <a:gd name="connsiteX477" fmla="*/ 181710 w 538462"/>
              <a:gd name="connsiteY477" fmla="*/ 33524 h 1270618"/>
              <a:gd name="connsiteX478" fmla="*/ 184119 w 538462"/>
              <a:gd name="connsiteY478" fmla="*/ 31354 h 1270618"/>
              <a:gd name="connsiteX479" fmla="*/ 186762 w 538462"/>
              <a:gd name="connsiteY479" fmla="*/ 29184 h 1270618"/>
              <a:gd name="connsiteX480" fmla="*/ 189327 w 538462"/>
              <a:gd name="connsiteY480" fmla="*/ 27089 h 1270618"/>
              <a:gd name="connsiteX481" fmla="*/ 191970 w 538462"/>
              <a:gd name="connsiteY481" fmla="*/ 25143 h 1270618"/>
              <a:gd name="connsiteX482" fmla="*/ 194613 w 538462"/>
              <a:gd name="connsiteY482" fmla="*/ 23272 h 1270618"/>
              <a:gd name="connsiteX483" fmla="*/ 197333 w 538462"/>
              <a:gd name="connsiteY483" fmla="*/ 21476 h 1270618"/>
              <a:gd name="connsiteX484" fmla="*/ 200054 w 538462"/>
              <a:gd name="connsiteY484" fmla="*/ 19680 h 1270618"/>
              <a:gd name="connsiteX485" fmla="*/ 202774 w 538462"/>
              <a:gd name="connsiteY485" fmla="*/ 17959 h 1270618"/>
              <a:gd name="connsiteX486" fmla="*/ 205572 w 538462"/>
              <a:gd name="connsiteY486" fmla="*/ 16388 h 1270618"/>
              <a:gd name="connsiteX487" fmla="*/ 208448 w 538462"/>
              <a:gd name="connsiteY487" fmla="*/ 14891 h 1270618"/>
              <a:gd name="connsiteX488" fmla="*/ 211247 w 538462"/>
              <a:gd name="connsiteY488" fmla="*/ 13395 h 1270618"/>
              <a:gd name="connsiteX489" fmla="*/ 214122 w 538462"/>
              <a:gd name="connsiteY489" fmla="*/ 11973 h 1270618"/>
              <a:gd name="connsiteX490" fmla="*/ 217076 w 538462"/>
              <a:gd name="connsiteY490" fmla="*/ 10701 h 1270618"/>
              <a:gd name="connsiteX491" fmla="*/ 219952 w 538462"/>
              <a:gd name="connsiteY491" fmla="*/ 9504 h 1270618"/>
              <a:gd name="connsiteX492" fmla="*/ 222906 w 538462"/>
              <a:gd name="connsiteY492" fmla="*/ 8306 h 1270618"/>
              <a:gd name="connsiteX493" fmla="*/ 226015 w 538462"/>
              <a:gd name="connsiteY493" fmla="*/ 7333 h 1270618"/>
              <a:gd name="connsiteX494" fmla="*/ 229046 w 538462"/>
              <a:gd name="connsiteY494" fmla="*/ 6286 h 1270618"/>
              <a:gd name="connsiteX495" fmla="*/ 232078 w 538462"/>
              <a:gd name="connsiteY495" fmla="*/ 5313 h 1270618"/>
              <a:gd name="connsiteX496" fmla="*/ 235187 w 538462"/>
              <a:gd name="connsiteY496" fmla="*/ 4490 h 1270618"/>
              <a:gd name="connsiteX497" fmla="*/ 238296 w 538462"/>
              <a:gd name="connsiteY497" fmla="*/ 3742 h 1270618"/>
              <a:gd name="connsiteX498" fmla="*/ 241483 w 538462"/>
              <a:gd name="connsiteY498" fmla="*/ 2993 h 1270618"/>
              <a:gd name="connsiteX499" fmla="*/ 244670 w 538462"/>
              <a:gd name="connsiteY499" fmla="*/ 2395 h 1270618"/>
              <a:gd name="connsiteX500" fmla="*/ 247857 w 538462"/>
              <a:gd name="connsiteY500" fmla="*/ 1796 h 1270618"/>
              <a:gd name="connsiteX501" fmla="*/ 251121 w 538462"/>
              <a:gd name="connsiteY501" fmla="*/ 1347 h 1270618"/>
              <a:gd name="connsiteX502" fmla="*/ 254463 w 538462"/>
              <a:gd name="connsiteY502" fmla="*/ 973 h 1270618"/>
              <a:gd name="connsiteX503" fmla="*/ 257728 w 538462"/>
              <a:gd name="connsiteY503" fmla="*/ 524 h 1270618"/>
              <a:gd name="connsiteX504" fmla="*/ 261148 w 538462"/>
              <a:gd name="connsiteY504" fmla="*/ 299 h 1270618"/>
              <a:gd name="connsiteX505" fmla="*/ 264490 w 538462"/>
              <a:gd name="connsiteY505" fmla="*/ 150 h 1270618"/>
              <a:gd name="connsiteX506" fmla="*/ 267910 w 538462"/>
              <a:gd name="connsiteY506" fmla="*/ 75 h 127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Lst>
            <a:rect l="l" t="t" r="r" b="b"/>
            <a:pathLst>
              <a:path w="538462" h="1270618">
                <a:moveTo>
                  <a:pt x="271408" y="0"/>
                </a:moveTo>
                <a:lnTo>
                  <a:pt x="274828" y="75"/>
                </a:lnTo>
                <a:lnTo>
                  <a:pt x="278326" y="150"/>
                </a:lnTo>
                <a:lnTo>
                  <a:pt x="281668" y="299"/>
                </a:lnTo>
                <a:lnTo>
                  <a:pt x="285088" y="524"/>
                </a:lnTo>
                <a:lnTo>
                  <a:pt x="288353" y="973"/>
                </a:lnTo>
                <a:lnTo>
                  <a:pt x="291773" y="1347"/>
                </a:lnTo>
                <a:lnTo>
                  <a:pt x="294960" y="1796"/>
                </a:lnTo>
                <a:lnTo>
                  <a:pt x="298302" y="2395"/>
                </a:lnTo>
                <a:lnTo>
                  <a:pt x="301489" y="2993"/>
                </a:lnTo>
                <a:lnTo>
                  <a:pt x="304598" y="3742"/>
                </a:lnTo>
                <a:lnTo>
                  <a:pt x="307863" y="4490"/>
                </a:lnTo>
                <a:lnTo>
                  <a:pt x="310894" y="5313"/>
                </a:lnTo>
                <a:lnTo>
                  <a:pt x="314081" y="6286"/>
                </a:lnTo>
                <a:lnTo>
                  <a:pt x="317112" y="7333"/>
                </a:lnTo>
                <a:lnTo>
                  <a:pt x="320144" y="8306"/>
                </a:lnTo>
                <a:lnTo>
                  <a:pt x="323097" y="9504"/>
                </a:lnTo>
                <a:lnTo>
                  <a:pt x="326129" y="10701"/>
                </a:lnTo>
                <a:lnTo>
                  <a:pt x="329005" y="11973"/>
                </a:lnTo>
                <a:lnTo>
                  <a:pt x="331958" y="13395"/>
                </a:lnTo>
                <a:lnTo>
                  <a:pt x="334757" y="14891"/>
                </a:lnTo>
                <a:lnTo>
                  <a:pt x="337633" y="16388"/>
                </a:lnTo>
                <a:lnTo>
                  <a:pt x="340431" y="17959"/>
                </a:lnTo>
                <a:lnTo>
                  <a:pt x="343151" y="19680"/>
                </a:lnTo>
                <a:lnTo>
                  <a:pt x="345949" y="21476"/>
                </a:lnTo>
                <a:lnTo>
                  <a:pt x="348670" y="23272"/>
                </a:lnTo>
                <a:lnTo>
                  <a:pt x="351313" y="25143"/>
                </a:lnTo>
                <a:lnTo>
                  <a:pt x="353955" y="27089"/>
                </a:lnTo>
                <a:lnTo>
                  <a:pt x="356598" y="29184"/>
                </a:lnTo>
                <a:lnTo>
                  <a:pt x="359163" y="31354"/>
                </a:lnTo>
                <a:lnTo>
                  <a:pt x="361728" y="33524"/>
                </a:lnTo>
                <a:lnTo>
                  <a:pt x="364293" y="35769"/>
                </a:lnTo>
                <a:lnTo>
                  <a:pt x="366781" y="38164"/>
                </a:lnTo>
                <a:lnTo>
                  <a:pt x="369268" y="40558"/>
                </a:lnTo>
                <a:lnTo>
                  <a:pt x="371600" y="42953"/>
                </a:lnTo>
                <a:lnTo>
                  <a:pt x="373854" y="45422"/>
                </a:lnTo>
                <a:lnTo>
                  <a:pt x="376030" y="47892"/>
                </a:lnTo>
                <a:lnTo>
                  <a:pt x="378129" y="50436"/>
                </a:lnTo>
                <a:lnTo>
                  <a:pt x="380150" y="52980"/>
                </a:lnTo>
                <a:lnTo>
                  <a:pt x="382093" y="55524"/>
                </a:lnTo>
                <a:lnTo>
                  <a:pt x="384036" y="58068"/>
                </a:lnTo>
                <a:lnTo>
                  <a:pt x="385824" y="60687"/>
                </a:lnTo>
                <a:lnTo>
                  <a:pt x="387534" y="63381"/>
                </a:lnTo>
                <a:lnTo>
                  <a:pt x="389244" y="66075"/>
                </a:lnTo>
                <a:lnTo>
                  <a:pt x="390799" y="68769"/>
                </a:lnTo>
                <a:lnTo>
                  <a:pt x="392275" y="71463"/>
                </a:lnTo>
                <a:lnTo>
                  <a:pt x="393674" y="74307"/>
                </a:lnTo>
                <a:lnTo>
                  <a:pt x="395074" y="77075"/>
                </a:lnTo>
                <a:lnTo>
                  <a:pt x="396317" y="79919"/>
                </a:lnTo>
                <a:lnTo>
                  <a:pt x="397483" y="82762"/>
                </a:lnTo>
                <a:lnTo>
                  <a:pt x="398649" y="85681"/>
                </a:lnTo>
                <a:lnTo>
                  <a:pt x="399737" y="88599"/>
                </a:lnTo>
                <a:lnTo>
                  <a:pt x="400592" y="91518"/>
                </a:lnTo>
                <a:lnTo>
                  <a:pt x="401525" y="94586"/>
                </a:lnTo>
                <a:lnTo>
                  <a:pt x="402380" y="97579"/>
                </a:lnTo>
                <a:lnTo>
                  <a:pt x="403080" y="100647"/>
                </a:lnTo>
                <a:lnTo>
                  <a:pt x="403779" y="103715"/>
                </a:lnTo>
                <a:lnTo>
                  <a:pt x="404246" y="106783"/>
                </a:lnTo>
                <a:lnTo>
                  <a:pt x="404790" y="109926"/>
                </a:lnTo>
                <a:lnTo>
                  <a:pt x="405256" y="113069"/>
                </a:lnTo>
                <a:lnTo>
                  <a:pt x="405567" y="116361"/>
                </a:lnTo>
                <a:lnTo>
                  <a:pt x="405800" y="119579"/>
                </a:lnTo>
                <a:lnTo>
                  <a:pt x="405956" y="122797"/>
                </a:lnTo>
                <a:lnTo>
                  <a:pt x="406111" y="126164"/>
                </a:lnTo>
                <a:lnTo>
                  <a:pt x="406111" y="129382"/>
                </a:lnTo>
                <a:lnTo>
                  <a:pt x="406111" y="132300"/>
                </a:lnTo>
                <a:lnTo>
                  <a:pt x="406033" y="135144"/>
                </a:lnTo>
                <a:lnTo>
                  <a:pt x="405878" y="137912"/>
                </a:lnTo>
                <a:lnTo>
                  <a:pt x="405722" y="140681"/>
                </a:lnTo>
                <a:lnTo>
                  <a:pt x="405411" y="143450"/>
                </a:lnTo>
                <a:lnTo>
                  <a:pt x="405101" y="146218"/>
                </a:lnTo>
                <a:lnTo>
                  <a:pt x="404634" y="148912"/>
                </a:lnTo>
                <a:lnTo>
                  <a:pt x="404246" y="151681"/>
                </a:lnTo>
                <a:lnTo>
                  <a:pt x="403779" y="154300"/>
                </a:lnTo>
                <a:lnTo>
                  <a:pt x="403157" y="156994"/>
                </a:lnTo>
                <a:lnTo>
                  <a:pt x="402536" y="159688"/>
                </a:lnTo>
                <a:lnTo>
                  <a:pt x="401836" y="162307"/>
                </a:lnTo>
                <a:lnTo>
                  <a:pt x="401136" y="164926"/>
                </a:lnTo>
                <a:lnTo>
                  <a:pt x="400281" y="167620"/>
                </a:lnTo>
                <a:lnTo>
                  <a:pt x="399349" y="170164"/>
                </a:lnTo>
                <a:lnTo>
                  <a:pt x="398494" y="172708"/>
                </a:lnTo>
                <a:lnTo>
                  <a:pt x="397483" y="175253"/>
                </a:lnTo>
                <a:lnTo>
                  <a:pt x="396395" y="177797"/>
                </a:lnTo>
                <a:lnTo>
                  <a:pt x="395307" y="180341"/>
                </a:lnTo>
                <a:lnTo>
                  <a:pt x="394141" y="182810"/>
                </a:lnTo>
                <a:lnTo>
                  <a:pt x="392897" y="185280"/>
                </a:lnTo>
                <a:lnTo>
                  <a:pt x="391654" y="187674"/>
                </a:lnTo>
                <a:lnTo>
                  <a:pt x="390332" y="190144"/>
                </a:lnTo>
                <a:lnTo>
                  <a:pt x="388855" y="192538"/>
                </a:lnTo>
                <a:lnTo>
                  <a:pt x="387379" y="195008"/>
                </a:lnTo>
                <a:lnTo>
                  <a:pt x="385824" y="197402"/>
                </a:lnTo>
                <a:lnTo>
                  <a:pt x="384269" y="199722"/>
                </a:lnTo>
                <a:lnTo>
                  <a:pt x="382637" y="202117"/>
                </a:lnTo>
                <a:lnTo>
                  <a:pt x="380849" y="204436"/>
                </a:lnTo>
                <a:lnTo>
                  <a:pt x="379139" y="206756"/>
                </a:lnTo>
                <a:lnTo>
                  <a:pt x="377274" y="209001"/>
                </a:lnTo>
                <a:lnTo>
                  <a:pt x="375331" y="211321"/>
                </a:lnTo>
                <a:lnTo>
                  <a:pt x="373465" y="213491"/>
                </a:lnTo>
                <a:lnTo>
                  <a:pt x="371444" y="215736"/>
                </a:lnTo>
                <a:lnTo>
                  <a:pt x="369501" y="217756"/>
                </a:lnTo>
                <a:lnTo>
                  <a:pt x="367402" y="219851"/>
                </a:lnTo>
                <a:lnTo>
                  <a:pt x="365381" y="221872"/>
                </a:lnTo>
                <a:lnTo>
                  <a:pt x="363283" y="223817"/>
                </a:lnTo>
                <a:lnTo>
                  <a:pt x="361184" y="225763"/>
                </a:lnTo>
                <a:lnTo>
                  <a:pt x="358930" y="227559"/>
                </a:lnTo>
                <a:lnTo>
                  <a:pt x="356754" y="229430"/>
                </a:lnTo>
                <a:lnTo>
                  <a:pt x="354577" y="231151"/>
                </a:lnTo>
                <a:lnTo>
                  <a:pt x="352245" y="232872"/>
                </a:lnTo>
                <a:lnTo>
                  <a:pt x="349991" y="234518"/>
                </a:lnTo>
                <a:lnTo>
                  <a:pt x="347659" y="236090"/>
                </a:lnTo>
                <a:lnTo>
                  <a:pt x="345328" y="237661"/>
                </a:lnTo>
                <a:lnTo>
                  <a:pt x="342918" y="239158"/>
                </a:lnTo>
                <a:lnTo>
                  <a:pt x="340431" y="240579"/>
                </a:lnTo>
                <a:lnTo>
                  <a:pt x="337943" y="241926"/>
                </a:lnTo>
                <a:lnTo>
                  <a:pt x="335534" y="243348"/>
                </a:lnTo>
                <a:lnTo>
                  <a:pt x="333047" y="244620"/>
                </a:lnTo>
                <a:lnTo>
                  <a:pt x="330482" y="245892"/>
                </a:lnTo>
                <a:lnTo>
                  <a:pt x="327839" y="247015"/>
                </a:lnTo>
                <a:lnTo>
                  <a:pt x="325196" y="248137"/>
                </a:lnTo>
                <a:lnTo>
                  <a:pt x="322553" y="249260"/>
                </a:lnTo>
                <a:lnTo>
                  <a:pt x="319910" y="250233"/>
                </a:lnTo>
                <a:lnTo>
                  <a:pt x="317190" y="251280"/>
                </a:lnTo>
                <a:lnTo>
                  <a:pt x="314392" y="252178"/>
                </a:lnTo>
                <a:lnTo>
                  <a:pt x="311594" y="253001"/>
                </a:lnTo>
                <a:lnTo>
                  <a:pt x="308795" y="253899"/>
                </a:lnTo>
                <a:lnTo>
                  <a:pt x="305919" y="254573"/>
                </a:lnTo>
                <a:lnTo>
                  <a:pt x="302966" y="255321"/>
                </a:lnTo>
                <a:lnTo>
                  <a:pt x="300090" y="255994"/>
                </a:lnTo>
                <a:lnTo>
                  <a:pt x="297136" y="256593"/>
                </a:lnTo>
                <a:lnTo>
                  <a:pt x="298147" y="257641"/>
                </a:lnTo>
                <a:lnTo>
                  <a:pt x="299002" y="258614"/>
                </a:lnTo>
                <a:lnTo>
                  <a:pt x="299779" y="259512"/>
                </a:lnTo>
                <a:lnTo>
                  <a:pt x="300323" y="260409"/>
                </a:lnTo>
                <a:lnTo>
                  <a:pt x="300867" y="261233"/>
                </a:lnTo>
                <a:lnTo>
                  <a:pt x="301178" y="261981"/>
                </a:lnTo>
                <a:lnTo>
                  <a:pt x="301333" y="262804"/>
                </a:lnTo>
                <a:lnTo>
                  <a:pt x="301411" y="263552"/>
                </a:lnTo>
                <a:lnTo>
                  <a:pt x="361573" y="263552"/>
                </a:lnTo>
                <a:lnTo>
                  <a:pt x="364993" y="263552"/>
                </a:lnTo>
                <a:lnTo>
                  <a:pt x="368413" y="263702"/>
                </a:lnTo>
                <a:lnTo>
                  <a:pt x="371833" y="263927"/>
                </a:lnTo>
                <a:lnTo>
                  <a:pt x="375175" y="264226"/>
                </a:lnTo>
                <a:lnTo>
                  <a:pt x="378595" y="264600"/>
                </a:lnTo>
                <a:lnTo>
                  <a:pt x="381860" y="265124"/>
                </a:lnTo>
                <a:lnTo>
                  <a:pt x="385202" y="265722"/>
                </a:lnTo>
                <a:lnTo>
                  <a:pt x="388544" y="266396"/>
                </a:lnTo>
                <a:lnTo>
                  <a:pt x="391809" y="267144"/>
                </a:lnTo>
                <a:lnTo>
                  <a:pt x="395074" y="268042"/>
                </a:lnTo>
                <a:lnTo>
                  <a:pt x="398338" y="269015"/>
                </a:lnTo>
                <a:lnTo>
                  <a:pt x="401603" y="270063"/>
                </a:lnTo>
                <a:lnTo>
                  <a:pt x="404712" y="271185"/>
                </a:lnTo>
                <a:lnTo>
                  <a:pt x="407976" y="272382"/>
                </a:lnTo>
                <a:lnTo>
                  <a:pt x="411163" y="273729"/>
                </a:lnTo>
                <a:lnTo>
                  <a:pt x="414272" y="275076"/>
                </a:lnTo>
                <a:lnTo>
                  <a:pt x="417459" y="276573"/>
                </a:lnTo>
                <a:lnTo>
                  <a:pt x="420568" y="278144"/>
                </a:lnTo>
                <a:lnTo>
                  <a:pt x="423600" y="279791"/>
                </a:lnTo>
                <a:lnTo>
                  <a:pt x="426787" y="281586"/>
                </a:lnTo>
                <a:lnTo>
                  <a:pt x="429818" y="283457"/>
                </a:lnTo>
                <a:lnTo>
                  <a:pt x="432849" y="285403"/>
                </a:lnTo>
                <a:lnTo>
                  <a:pt x="435881" y="287498"/>
                </a:lnTo>
                <a:lnTo>
                  <a:pt x="438912" y="289593"/>
                </a:lnTo>
                <a:lnTo>
                  <a:pt x="441866" y="291838"/>
                </a:lnTo>
                <a:lnTo>
                  <a:pt x="444820" y="294158"/>
                </a:lnTo>
                <a:lnTo>
                  <a:pt x="447851" y="296553"/>
                </a:lnTo>
                <a:lnTo>
                  <a:pt x="450727" y="299097"/>
                </a:lnTo>
                <a:lnTo>
                  <a:pt x="453603" y="301641"/>
                </a:lnTo>
                <a:lnTo>
                  <a:pt x="456479" y="304335"/>
                </a:lnTo>
                <a:lnTo>
                  <a:pt x="459355" y="307104"/>
                </a:lnTo>
                <a:lnTo>
                  <a:pt x="462231" y="309947"/>
                </a:lnTo>
                <a:lnTo>
                  <a:pt x="464951" y="312866"/>
                </a:lnTo>
                <a:lnTo>
                  <a:pt x="467672" y="315784"/>
                </a:lnTo>
                <a:lnTo>
                  <a:pt x="470237" y="318777"/>
                </a:lnTo>
                <a:lnTo>
                  <a:pt x="472802" y="321770"/>
                </a:lnTo>
                <a:lnTo>
                  <a:pt x="475211" y="324689"/>
                </a:lnTo>
                <a:lnTo>
                  <a:pt x="477621" y="327682"/>
                </a:lnTo>
                <a:lnTo>
                  <a:pt x="479797" y="330750"/>
                </a:lnTo>
                <a:lnTo>
                  <a:pt x="481974" y="333743"/>
                </a:lnTo>
                <a:lnTo>
                  <a:pt x="484072" y="336886"/>
                </a:lnTo>
                <a:lnTo>
                  <a:pt x="486016" y="339954"/>
                </a:lnTo>
                <a:lnTo>
                  <a:pt x="487959" y="343097"/>
                </a:lnTo>
                <a:lnTo>
                  <a:pt x="489824" y="346165"/>
                </a:lnTo>
                <a:lnTo>
                  <a:pt x="491457" y="349233"/>
                </a:lnTo>
                <a:lnTo>
                  <a:pt x="493089" y="352451"/>
                </a:lnTo>
                <a:lnTo>
                  <a:pt x="494721" y="355594"/>
                </a:lnTo>
                <a:lnTo>
                  <a:pt x="496198" y="358811"/>
                </a:lnTo>
                <a:lnTo>
                  <a:pt x="497597" y="362029"/>
                </a:lnTo>
                <a:lnTo>
                  <a:pt x="498841" y="365172"/>
                </a:lnTo>
                <a:lnTo>
                  <a:pt x="500084" y="368464"/>
                </a:lnTo>
                <a:lnTo>
                  <a:pt x="501095" y="371682"/>
                </a:lnTo>
                <a:lnTo>
                  <a:pt x="502183" y="374975"/>
                </a:lnTo>
                <a:lnTo>
                  <a:pt x="503116" y="378267"/>
                </a:lnTo>
                <a:lnTo>
                  <a:pt x="503893" y="381635"/>
                </a:lnTo>
                <a:lnTo>
                  <a:pt x="504670" y="384927"/>
                </a:lnTo>
                <a:lnTo>
                  <a:pt x="505370" y="388294"/>
                </a:lnTo>
                <a:lnTo>
                  <a:pt x="505914" y="391662"/>
                </a:lnTo>
                <a:lnTo>
                  <a:pt x="506380" y="395104"/>
                </a:lnTo>
                <a:lnTo>
                  <a:pt x="506847" y="398397"/>
                </a:lnTo>
                <a:lnTo>
                  <a:pt x="507158" y="401839"/>
                </a:lnTo>
                <a:lnTo>
                  <a:pt x="507391" y="405356"/>
                </a:lnTo>
                <a:lnTo>
                  <a:pt x="507469" y="408798"/>
                </a:lnTo>
                <a:lnTo>
                  <a:pt x="507546" y="412240"/>
                </a:lnTo>
                <a:lnTo>
                  <a:pt x="507546" y="718745"/>
                </a:lnTo>
                <a:lnTo>
                  <a:pt x="507546" y="721588"/>
                </a:lnTo>
                <a:lnTo>
                  <a:pt x="507391" y="724507"/>
                </a:lnTo>
                <a:lnTo>
                  <a:pt x="507313" y="727276"/>
                </a:lnTo>
                <a:lnTo>
                  <a:pt x="507080" y="730044"/>
                </a:lnTo>
                <a:lnTo>
                  <a:pt x="506769" y="732813"/>
                </a:lnTo>
                <a:lnTo>
                  <a:pt x="506380" y="735507"/>
                </a:lnTo>
                <a:lnTo>
                  <a:pt x="505992" y="738276"/>
                </a:lnTo>
                <a:lnTo>
                  <a:pt x="505603" y="740895"/>
                </a:lnTo>
                <a:lnTo>
                  <a:pt x="504981" y="743589"/>
                </a:lnTo>
                <a:lnTo>
                  <a:pt x="504437" y="746208"/>
                </a:lnTo>
                <a:lnTo>
                  <a:pt x="503738" y="748827"/>
                </a:lnTo>
                <a:lnTo>
                  <a:pt x="503038" y="751371"/>
                </a:lnTo>
                <a:lnTo>
                  <a:pt x="502183" y="753915"/>
                </a:lnTo>
                <a:lnTo>
                  <a:pt x="501406" y="756459"/>
                </a:lnTo>
                <a:lnTo>
                  <a:pt x="500473" y="758929"/>
                </a:lnTo>
                <a:lnTo>
                  <a:pt x="499463" y="761398"/>
                </a:lnTo>
                <a:lnTo>
                  <a:pt x="498374" y="763868"/>
                </a:lnTo>
                <a:lnTo>
                  <a:pt x="497364" y="766337"/>
                </a:lnTo>
                <a:lnTo>
                  <a:pt x="496198" y="768732"/>
                </a:lnTo>
                <a:lnTo>
                  <a:pt x="494954" y="771126"/>
                </a:lnTo>
                <a:lnTo>
                  <a:pt x="493633" y="773371"/>
                </a:lnTo>
                <a:lnTo>
                  <a:pt x="492234" y="775691"/>
                </a:lnTo>
                <a:lnTo>
                  <a:pt x="490835" y="778010"/>
                </a:lnTo>
                <a:lnTo>
                  <a:pt x="489358" y="780330"/>
                </a:lnTo>
                <a:lnTo>
                  <a:pt x="487726" y="782575"/>
                </a:lnTo>
                <a:lnTo>
                  <a:pt x="486171" y="784745"/>
                </a:lnTo>
                <a:lnTo>
                  <a:pt x="484461" y="786990"/>
                </a:lnTo>
                <a:lnTo>
                  <a:pt x="482751" y="789160"/>
                </a:lnTo>
                <a:lnTo>
                  <a:pt x="480885" y="791330"/>
                </a:lnTo>
                <a:lnTo>
                  <a:pt x="479098" y="793426"/>
                </a:lnTo>
                <a:lnTo>
                  <a:pt x="477077" y="795596"/>
                </a:lnTo>
                <a:lnTo>
                  <a:pt x="475134" y="797691"/>
                </a:lnTo>
                <a:lnTo>
                  <a:pt x="473035" y="799711"/>
                </a:lnTo>
                <a:lnTo>
                  <a:pt x="470936" y="801732"/>
                </a:lnTo>
                <a:lnTo>
                  <a:pt x="468760" y="803602"/>
                </a:lnTo>
                <a:lnTo>
                  <a:pt x="466661" y="805548"/>
                </a:lnTo>
                <a:lnTo>
                  <a:pt x="464329" y="807419"/>
                </a:lnTo>
                <a:lnTo>
                  <a:pt x="462887" y="808530"/>
                </a:lnTo>
                <a:lnTo>
                  <a:pt x="538462" y="992082"/>
                </a:lnTo>
                <a:lnTo>
                  <a:pt x="385902" y="992082"/>
                </a:lnTo>
                <a:lnTo>
                  <a:pt x="385902" y="1270618"/>
                </a:lnTo>
                <a:lnTo>
                  <a:pt x="148287" y="1270618"/>
                </a:lnTo>
                <a:lnTo>
                  <a:pt x="148287" y="992082"/>
                </a:lnTo>
                <a:lnTo>
                  <a:pt x="0" y="992082"/>
                </a:lnTo>
                <a:lnTo>
                  <a:pt x="75543" y="808610"/>
                </a:lnTo>
                <a:lnTo>
                  <a:pt x="74989" y="808242"/>
                </a:lnTo>
                <a:lnTo>
                  <a:pt x="72813" y="806670"/>
                </a:lnTo>
                <a:lnTo>
                  <a:pt x="70559" y="805024"/>
                </a:lnTo>
                <a:lnTo>
                  <a:pt x="68538" y="803378"/>
                </a:lnTo>
                <a:lnTo>
                  <a:pt x="66361" y="801732"/>
                </a:lnTo>
                <a:lnTo>
                  <a:pt x="64418" y="800011"/>
                </a:lnTo>
                <a:lnTo>
                  <a:pt x="62397" y="798289"/>
                </a:lnTo>
                <a:lnTo>
                  <a:pt x="60454" y="796643"/>
                </a:lnTo>
                <a:lnTo>
                  <a:pt x="58511" y="794847"/>
                </a:lnTo>
                <a:lnTo>
                  <a:pt x="56723" y="793126"/>
                </a:lnTo>
                <a:lnTo>
                  <a:pt x="55013" y="791405"/>
                </a:lnTo>
                <a:lnTo>
                  <a:pt x="53381" y="789534"/>
                </a:lnTo>
                <a:lnTo>
                  <a:pt x="51671" y="787813"/>
                </a:lnTo>
                <a:lnTo>
                  <a:pt x="50116" y="785942"/>
                </a:lnTo>
                <a:lnTo>
                  <a:pt x="48639" y="784221"/>
                </a:lnTo>
                <a:lnTo>
                  <a:pt x="47162" y="782351"/>
                </a:lnTo>
                <a:lnTo>
                  <a:pt x="45763" y="780555"/>
                </a:lnTo>
                <a:lnTo>
                  <a:pt x="44442" y="778759"/>
                </a:lnTo>
                <a:lnTo>
                  <a:pt x="43198" y="776888"/>
                </a:lnTo>
                <a:lnTo>
                  <a:pt x="41955" y="775017"/>
                </a:lnTo>
                <a:lnTo>
                  <a:pt x="40866" y="773147"/>
                </a:lnTo>
                <a:lnTo>
                  <a:pt x="39778" y="771276"/>
                </a:lnTo>
                <a:lnTo>
                  <a:pt x="38768" y="769330"/>
                </a:lnTo>
                <a:lnTo>
                  <a:pt x="37835" y="767459"/>
                </a:lnTo>
                <a:lnTo>
                  <a:pt x="36902" y="765514"/>
                </a:lnTo>
                <a:lnTo>
                  <a:pt x="36125" y="763643"/>
                </a:lnTo>
                <a:lnTo>
                  <a:pt x="35348" y="761697"/>
                </a:lnTo>
                <a:lnTo>
                  <a:pt x="34648" y="759752"/>
                </a:lnTo>
                <a:lnTo>
                  <a:pt x="33949" y="757806"/>
                </a:lnTo>
                <a:lnTo>
                  <a:pt x="33405" y="755786"/>
                </a:lnTo>
                <a:lnTo>
                  <a:pt x="32860" y="753840"/>
                </a:lnTo>
                <a:lnTo>
                  <a:pt x="32394" y="751820"/>
                </a:lnTo>
                <a:lnTo>
                  <a:pt x="32005" y="749874"/>
                </a:lnTo>
                <a:lnTo>
                  <a:pt x="31617" y="747854"/>
                </a:lnTo>
                <a:lnTo>
                  <a:pt x="31384" y="745833"/>
                </a:lnTo>
                <a:lnTo>
                  <a:pt x="31150" y="743813"/>
                </a:lnTo>
                <a:lnTo>
                  <a:pt x="30995" y="741718"/>
                </a:lnTo>
                <a:lnTo>
                  <a:pt x="30917" y="739697"/>
                </a:lnTo>
                <a:lnTo>
                  <a:pt x="30917" y="737602"/>
                </a:lnTo>
                <a:lnTo>
                  <a:pt x="30917" y="412240"/>
                </a:lnTo>
                <a:lnTo>
                  <a:pt x="30995" y="408050"/>
                </a:lnTo>
                <a:lnTo>
                  <a:pt x="31073" y="403934"/>
                </a:lnTo>
                <a:lnTo>
                  <a:pt x="31306" y="399743"/>
                </a:lnTo>
                <a:lnTo>
                  <a:pt x="31617" y="395703"/>
                </a:lnTo>
                <a:lnTo>
                  <a:pt x="32083" y="391737"/>
                </a:lnTo>
                <a:lnTo>
                  <a:pt x="32550" y="387771"/>
                </a:lnTo>
                <a:lnTo>
                  <a:pt x="33094" y="383879"/>
                </a:lnTo>
                <a:lnTo>
                  <a:pt x="33793" y="380063"/>
                </a:lnTo>
                <a:lnTo>
                  <a:pt x="34570" y="376247"/>
                </a:lnTo>
                <a:lnTo>
                  <a:pt x="35348" y="372505"/>
                </a:lnTo>
                <a:lnTo>
                  <a:pt x="36358" y="368839"/>
                </a:lnTo>
                <a:lnTo>
                  <a:pt x="37369" y="365172"/>
                </a:lnTo>
                <a:lnTo>
                  <a:pt x="38457" y="361580"/>
                </a:lnTo>
                <a:lnTo>
                  <a:pt x="39623" y="358063"/>
                </a:lnTo>
                <a:lnTo>
                  <a:pt x="40944" y="354621"/>
                </a:lnTo>
                <a:lnTo>
                  <a:pt x="42343" y="351179"/>
                </a:lnTo>
                <a:lnTo>
                  <a:pt x="43820" y="347811"/>
                </a:lnTo>
                <a:lnTo>
                  <a:pt x="45452" y="344519"/>
                </a:lnTo>
                <a:lnTo>
                  <a:pt x="47085" y="341226"/>
                </a:lnTo>
                <a:lnTo>
                  <a:pt x="48795" y="338083"/>
                </a:lnTo>
                <a:lnTo>
                  <a:pt x="50738" y="334940"/>
                </a:lnTo>
                <a:lnTo>
                  <a:pt x="52603" y="331872"/>
                </a:lnTo>
                <a:lnTo>
                  <a:pt x="54702" y="328730"/>
                </a:lnTo>
                <a:lnTo>
                  <a:pt x="56723" y="325811"/>
                </a:lnTo>
                <a:lnTo>
                  <a:pt x="58977" y="322893"/>
                </a:lnTo>
                <a:lnTo>
                  <a:pt x="61309" y="319900"/>
                </a:lnTo>
                <a:lnTo>
                  <a:pt x="63641" y="317131"/>
                </a:lnTo>
                <a:lnTo>
                  <a:pt x="66128" y="314362"/>
                </a:lnTo>
                <a:lnTo>
                  <a:pt x="68693" y="311668"/>
                </a:lnTo>
                <a:lnTo>
                  <a:pt x="71336" y="308974"/>
                </a:lnTo>
                <a:lnTo>
                  <a:pt x="74134" y="306280"/>
                </a:lnTo>
                <a:lnTo>
                  <a:pt x="76932" y="303736"/>
                </a:lnTo>
                <a:lnTo>
                  <a:pt x="79808" y="301192"/>
                </a:lnTo>
                <a:lnTo>
                  <a:pt x="82840" y="298872"/>
                </a:lnTo>
                <a:lnTo>
                  <a:pt x="85871" y="296553"/>
                </a:lnTo>
                <a:lnTo>
                  <a:pt x="88980" y="294308"/>
                </a:lnTo>
                <a:lnTo>
                  <a:pt x="92245" y="292138"/>
                </a:lnTo>
                <a:lnTo>
                  <a:pt x="95432" y="290042"/>
                </a:lnTo>
                <a:lnTo>
                  <a:pt x="98774" y="288022"/>
                </a:lnTo>
                <a:lnTo>
                  <a:pt x="102116" y="286076"/>
                </a:lnTo>
                <a:lnTo>
                  <a:pt x="105614" y="284280"/>
                </a:lnTo>
                <a:lnTo>
                  <a:pt x="109034" y="282484"/>
                </a:lnTo>
                <a:lnTo>
                  <a:pt x="112687" y="280763"/>
                </a:lnTo>
                <a:lnTo>
                  <a:pt x="116340" y="279192"/>
                </a:lnTo>
                <a:lnTo>
                  <a:pt x="119994" y="277695"/>
                </a:lnTo>
                <a:lnTo>
                  <a:pt x="123725" y="276199"/>
                </a:lnTo>
                <a:lnTo>
                  <a:pt x="127611" y="274777"/>
                </a:lnTo>
                <a:lnTo>
                  <a:pt x="131497" y="273505"/>
                </a:lnTo>
                <a:lnTo>
                  <a:pt x="135462" y="272382"/>
                </a:lnTo>
                <a:lnTo>
                  <a:pt x="139503" y="271185"/>
                </a:lnTo>
                <a:lnTo>
                  <a:pt x="143623" y="270137"/>
                </a:lnTo>
                <a:lnTo>
                  <a:pt x="147743" y="269165"/>
                </a:lnTo>
                <a:lnTo>
                  <a:pt x="152018" y="268192"/>
                </a:lnTo>
                <a:lnTo>
                  <a:pt x="156370" y="267444"/>
                </a:lnTo>
                <a:lnTo>
                  <a:pt x="160723" y="266695"/>
                </a:lnTo>
                <a:lnTo>
                  <a:pt x="165076" y="265947"/>
                </a:lnTo>
                <a:lnTo>
                  <a:pt x="169662" y="265423"/>
                </a:lnTo>
                <a:lnTo>
                  <a:pt x="174170" y="264899"/>
                </a:lnTo>
                <a:lnTo>
                  <a:pt x="178756" y="264450"/>
                </a:lnTo>
                <a:lnTo>
                  <a:pt x="183498" y="264151"/>
                </a:lnTo>
                <a:lnTo>
                  <a:pt x="188239" y="263852"/>
                </a:lnTo>
                <a:lnTo>
                  <a:pt x="193058" y="263702"/>
                </a:lnTo>
                <a:lnTo>
                  <a:pt x="197955" y="263552"/>
                </a:lnTo>
                <a:lnTo>
                  <a:pt x="202852" y="263552"/>
                </a:lnTo>
                <a:lnTo>
                  <a:pt x="203318" y="263178"/>
                </a:lnTo>
                <a:lnTo>
                  <a:pt x="203785" y="262954"/>
                </a:lnTo>
                <a:lnTo>
                  <a:pt x="204251" y="262879"/>
                </a:lnTo>
                <a:lnTo>
                  <a:pt x="204795" y="262804"/>
                </a:lnTo>
                <a:lnTo>
                  <a:pt x="205261" y="262804"/>
                </a:lnTo>
                <a:lnTo>
                  <a:pt x="205883" y="262804"/>
                </a:lnTo>
                <a:lnTo>
                  <a:pt x="206661" y="262804"/>
                </a:lnTo>
                <a:lnTo>
                  <a:pt x="207671" y="262804"/>
                </a:lnTo>
                <a:lnTo>
                  <a:pt x="210625" y="262954"/>
                </a:lnTo>
                <a:lnTo>
                  <a:pt x="213812" y="263103"/>
                </a:lnTo>
                <a:lnTo>
                  <a:pt x="216921" y="263178"/>
                </a:lnTo>
                <a:lnTo>
                  <a:pt x="220185" y="263328"/>
                </a:lnTo>
                <a:lnTo>
                  <a:pt x="223605" y="263403"/>
                </a:lnTo>
                <a:lnTo>
                  <a:pt x="226948" y="263403"/>
                </a:lnTo>
                <a:lnTo>
                  <a:pt x="230523" y="263552"/>
                </a:lnTo>
                <a:lnTo>
                  <a:pt x="234176" y="263552"/>
                </a:lnTo>
                <a:lnTo>
                  <a:pt x="234254" y="263103"/>
                </a:lnTo>
                <a:lnTo>
                  <a:pt x="234332" y="262729"/>
                </a:lnTo>
                <a:lnTo>
                  <a:pt x="234565" y="262280"/>
                </a:lnTo>
                <a:lnTo>
                  <a:pt x="234798" y="261756"/>
                </a:lnTo>
                <a:lnTo>
                  <a:pt x="235653" y="260634"/>
                </a:lnTo>
                <a:lnTo>
                  <a:pt x="236819" y="259362"/>
                </a:lnTo>
                <a:lnTo>
                  <a:pt x="237907" y="258165"/>
                </a:lnTo>
                <a:lnTo>
                  <a:pt x="238762" y="257341"/>
                </a:lnTo>
                <a:lnTo>
                  <a:pt x="239073" y="256967"/>
                </a:lnTo>
                <a:lnTo>
                  <a:pt x="239462" y="256743"/>
                </a:lnTo>
                <a:lnTo>
                  <a:pt x="239695" y="256668"/>
                </a:lnTo>
                <a:lnTo>
                  <a:pt x="239851" y="256593"/>
                </a:lnTo>
                <a:lnTo>
                  <a:pt x="236975" y="255695"/>
                </a:lnTo>
                <a:lnTo>
                  <a:pt x="234099" y="254872"/>
                </a:lnTo>
                <a:lnTo>
                  <a:pt x="231300" y="253899"/>
                </a:lnTo>
                <a:lnTo>
                  <a:pt x="228502" y="252926"/>
                </a:lnTo>
                <a:lnTo>
                  <a:pt x="225704" y="251879"/>
                </a:lnTo>
                <a:lnTo>
                  <a:pt x="222983" y="250756"/>
                </a:lnTo>
                <a:lnTo>
                  <a:pt x="220263" y="249709"/>
                </a:lnTo>
                <a:lnTo>
                  <a:pt x="217620" y="248586"/>
                </a:lnTo>
                <a:lnTo>
                  <a:pt x="214977" y="247389"/>
                </a:lnTo>
                <a:lnTo>
                  <a:pt x="212490" y="246117"/>
                </a:lnTo>
                <a:lnTo>
                  <a:pt x="209925" y="244845"/>
                </a:lnTo>
                <a:lnTo>
                  <a:pt x="207438" y="243573"/>
                </a:lnTo>
                <a:lnTo>
                  <a:pt x="204951" y="242226"/>
                </a:lnTo>
                <a:lnTo>
                  <a:pt x="202541" y="240804"/>
                </a:lnTo>
                <a:lnTo>
                  <a:pt x="200131" y="239307"/>
                </a:lnTo>
                <a:lnTo>
                  <a:pt x="197800" y="237811"/>
                </a:lnTo>
                <a:lnTo>
                  <a:pt x="195468" y="236314"/>
                </a:lnTo>
                <a:lnTo>
                  <a:pt x="193136" y="234743"/>
                </a:lnTo>
                <a:lnTo>
                  <a:pt x="190882" y="233096"/>
                </a:lnTo>
                <a:lnTo>
                  <a:pt x="188705" y="231450"/>
                </a:lnTo>
                <a:lnTo>
                  <a:pt x="186529" y="229804"/>
                </a:lnTo>
                <a:lnTo>
                  <a:pt x="184430" y="228008"/>
                </a:lnTo>
                <a:lnTo>
                  <a:pt x="182332" y="226287"/>
                </a:lnTo>
                <a:lnTo>
                  <a:pt x="180233" y="224491"/>
                </a:lnTo>
                <a:lnTo>
                  <a:pt x="178212" y="222620"/>
                </a:lnTo>
                <a:lnTo>
                  <a:pt x="176191" y="220749"/>
                </a:lnTo>
                <a:lnTo>
                  <a:pt x="174248" y="218804"/>
                </a:lnTo>
                <a:lnTo>
                  <a:pt x="172382" y="216858"/>
                </a:lnTo>
                <a:lnTo>
                  <a:pt x="170439" y="214838"/>
                </a:lnTo>
                <a:lnTo>
                  <a:pt x="168574" y="212743"/>
                </a:lnTo>
                <a:lnTo>
                  <a:pt x="166708" y="210722"/>
                </a:lnTo>
                <a:lnTo>
                  <a:pt x="164998" y="208552"/>
                </a:lnTo>
                <a:lnTo>
                  <a:pt x="163288" y="206307"/>
                </a:lnTo>
                <a:lnTo>
                  <a:pt x="161656" y="204212"/>
                </a:lnTo>
                <a:lnTo>
                  <a:pt x="159946" y="201967"/>
                </a:lnTo>
                <a:lnTo>
                  <a:pt x="158391" y="199722"/>
                </a:lnTo>
                <a:lnTo>
                  <a:pt x="156915" y="197402"/>
                </a:lnTo>
                <a:lnTo>
                  <a:pt x="155515" y="195157"/>
                </a:lnTo>
                <a:lnTo>
                  <a:pt x="154116" y="192913"/>
                </a:lnTo>
                <a:lnTo>
                  <a:pt x="152795" y="190593"/>
                </a:lnTo>
                <a:lnTo>
                  <a:pt x="151474" y="188273"/>
                </a:lnTo>
                <a:lnTo>
                  <a:pt x="150230" y="185879"/>
                </a:lnTo>
                <a:lnTo>
                  <a:pt x="149064" y="183484"/>
                </a:lnTo>
                <a:lnTo>
                  <a:pt x="147976" y="181089"/>
                </a:lnTo>
                <a:lnTo>
                  <a:pt x="146965" y="178695"/>
                </a:lnTo>
                <a:lnTo>
                  <a:pt x="145877" y="176300"/>
                </a:lnTo>
                <a:lnTo>
                  <a:pt x="144944" y="173906"/>
                </a:lnTo>
                <a:lnTo>
                  <a:pt x="144012" y="171436"/>
                </a:lnTo>
                <a:lnTo>
                  <a:pt x="143234" y="168967"/>
                </a:lnTo>
                <a:lnTo>
                  <a:pt x="142379" y="166497"/>
                </a:lnTo>
                <a:lnTo>
                  <a:pt x="141680" y="163953"/>
                </a:lnTo>
                <a:lnTo>
                  <a:pt x="140980" y="161409"/>
                </a:lnTo>
                <a:lnTo>
                  <a:pt x="140358" y="158865"/>
                </a:lnTo>
                <a:lnTo>
                  <a:pt x="139737" y="156321"/>
                </a:lnTo>
                <a:lnTo>
                  <a:pt x="139270" y="153702"/>
                </a:lnTo>
                <a:lnTo>
                  <a:pt x="138882" y="151008"/>
                </a:lnTo>
                <a:lnTo>
                  <a:pt x="138415" y="148389"/>
                </a:lnTo>
                <a:lnTo>
                  <a:pt x="138027" y="145770"/>
                </a:lnTo>
                <a:lnTo>
                  <a:pt x="137793" y="143076"/>
                </a:lnTo>
                <a:lnTo>
                  <a:pt x="137560" y="140382"/>
                </a:lnTo>
                <a:lnTo>
                  <a:pt x="137249" y="137688"/>
                </a:lnTo>
                <a:lnTo>
                  <a:pt x="137172" y="134994"/>
                </a:lnTo>
                <a:lnTo>
                  <a:pt x="137094" y="132225"/>
                </a:lnTo>
                <a:lnTo>
                  <a:pt x="137016" y="129382"/>
                </a:lnTo>
                <a:lnTo>
                  <a:pt x="137094" y="126164"/>
                </a:lnTo>
                <a:lnTo>
                  <a:pt x="137172" y="122797"/>
                </a:lnTo>
                <a:lnTo>
                  <a:pt x="137405" y="119579"/>
                </a:lnTo>
                <a:lnTo>
                  <a:pt x="137716" y="116361"/>
                </a:lnTo>
                <a:lnTo>
                  <a:pt x="138027" y="113069"/>
                </a:lnTo>
                <a:lnTo>
                  <a:pt x="138415" y="109926"/>
                </a:lnTo>
                <a:lnTo>
                  <a:pt x="138959" y="106783"/>
                </a:lnTo>
                <a:lnTo>
                  <a:pt x="139503" y="103715"/>
                </a:lnTo>
                <a:lnTo>
                  <a:pt x="140125" y="100647"/>
                </a:lnTo>
                <a:lnTo>
                  <a:pt x="140903" y="97579"/>
                </a:lnTo>
                <a:lnTo>
                  <a:pt x="141758" y="94586"/>
                </a:lnTo>
                <a:lnTo>
                  <a:pt x="142613" y="91518"/>
                </a:lnTo>
                <a:lnTo>
                  <a:pt x="143545" y="88599"/>
                </a:lnTo>
                <a:lnTo>
                  <a:pt x="144634" y="85681"/>
                </a:lnTo>
                <a:lnTo>
                  <a:pt x="145722" y="82762"/>
                </a:lnTo>
                <a:lnTo>
                  <a:pt x="146965" y="79919"/>
                </a:lnTo>
                <a:lnTo>
                  <a:pt x="148131" y="77075"/>
                </a:lnTo>
                <a:lnTo>
                  <a:pt x="149608" y="74307"/>
                </a:lnTo>
                <a:lnTo>
                  <a:pt x="151007" y="71463"/>
                </a:lnTo>
                <a:lnTo>
                  <a:pt x="152484" y="68769"/>
                </a:lnTo>
                <a:lnTo>
                  <a:pt x="154116" y="66075"/>
                </a:lnTo>
                <a:lnTo>
                  <a:pt x="155749" y="63381"/>
                </a:lnTo>
                <a:lnTo>
                  <a:pt x="157459" y="60687"/>
                </a:lnTo>
                <a:lnTo>
                  <a:pt x="159324" y="58068"/>
                </a:lnTo>
                <a:lnTo>
                  <a:pt x="161190" y="55524"/>
                </a:lnTo>
                <a:lnTo>
                  <a:pt x="163211" y="52980"/>
                </a:lnTo>
                <a:lnTo>
                  <a:pt x="165231" y="50436"/>
                </a:lnTo>
                <a:lnTo>
                  <a:pt x="167408" y="47892"/>
                </a:lnTo>
                <a:lnTo>
                  <a:pt x="169507" y="45422"/>
                </a:lnTo>
                <a:lnTo>
                  <a:pt x="171838" y="42953"/>
                </a:lnTo>
                <a:lnTo>
                  <a:pt x="174248" y="40558"/>
                </a:lnTo>
                <a:lnTo>
                  <a:pt x="176658" y="38164"/>
                </a:lnTo>
                <a:lnTo>
                  <a:pt x="179145" y="35769"/>
                </a:lnTo>
                <a:lnTo>
                  <a:pt x="181710" y="33524"/>
                </a:lnTo>
                <a:lnTo>
                  <a:pt x="184119" y="31354"/>
                </a:lnTo>
                <a:lnTo>
                  <a:pt x="186762" y="29184"/>
                </a:lnTo>
                <a:lnTo>
                  <a:pt x="189327" y="27089"/>
                </a:lnTo>
                <a:lnTo>
                  <a:pt x="191970" y="25143"/>
                </a:lnTo>
                <a:lnTo>
                  <a:pt x="194613" y="23272"/>
                </a:lnTo>
                <a:lnTo>
                  <a:pt x="197333" y="21476"/>
                </a:lnTo>
                <a:lnTo>
                  <a:pt x="200054" y="19680"/>
                </a:lnTo>
                <a:lnTo>
                  <a:pt x="202774" y="17959"/>
                </a:lnTo>
                <a:lnTo>
                  <a:pt x="205572" y="16388"/>
                </a:lnTo>
                <a:lnTo>
                  <a:pt x="208448" y="14891"/>
                </a:lnTo>
                <a:lnTo>
                  <a:pt x="211247" y="13395"/>
                </a:lnTo>
                <a:lnTo>
                  <a:pt x="214122" y="11973"/>
                </a:lnTo>
                <a:lnTo>
                  <a:pt x="217076" y="10701"/>
                </a:lnTo>
                <a:lnTo>
                  <a:pt x="219952" y="9504"/>
                </a:lnTo>
                <a:lnTo>
                  <a:pt x="222906" y="8306"/>
                </a:lnTo>
                <a:lnTo>
                  <a:pt x="226015" y="7333"/>
                </a:lnTo>
                <a:lnTo>
                  <a:pt x="229046" y="6286"/>
                </a:lnTo>
                <a:lnTo>
                  <a:pt x="232078" y="5313"/>
                </a:lnTo>
                <a:lnTo>
                  <a:pt x="235187" y="4490"/>
                </a:lnTo>
                <a:lnTo>
                  <a:pt x="238296" y="3742"/>
                </a:lnTo>
                <a:lnTo>
                  <a:pt x="241483" y="2993"/>
                </a:lnTo>
                <a:lnTo>
                  <a:pt x="244670" y="2395"/>
                </a:lnTo>
                <a:lnTo>
                  <a:pt x="247857" y="1796"/>
                </a:lnTo>
                <a:lnTo>
                  <a:pt x="251121" y="1347"/>
                </a:lnTo>
                <a:lnTo>
                  <a:pt x="254463" y="973"/>
                </a:lnTo>
                <a:lnTo>
                  <a:pt x="257728" y="524"/>
                </a:lnTo>
                <a:lnTo>
                  <a:pt x="261148" y="299"/>
                </a:lnTo>
                <a:lnTo>
                  <a:pt x="264490" y="150"/>
                </a:lnTo>
                <a:lnTo>
                  <a:pt x="267910" y="75"/>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solidFill>
                <a:schemeClr val="lt1"/>
              </a:solidFill>
            </a:endParaRPr>
          </a:p>
        </p:txBody>
      </p:sp>
      <p:sp>
        <p:nvSpPr>
          <p:cNvPr id="22" name="文本框 6"/>
          <p:cNvSpPr txBox="1">
            <a:spLocks noChangeArrowheads="1"/>
          </p:cNvSpPr>
          <p:nvPr/>
        </p:nvSpPr>
        <p:spPr bwMode="auto">
          <a:xfrm>
            <a:off x="5243348" y="5108722"/>
            <a:ext cx="2678112" cy="768350"/>
          </a:xfrm>
          <a:prstGeom prst="rect">
            <a:avLst/>
          </a:prstGeom>
          <a:solidFill>
            <a:srgbClr val="0170C1"/>
          </a:solidFill>
          <a:ln>
            <a:noFill/>
          </a:ln>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4400" dirty="0" smtClean="0">
                <a:solidFill>
                  <a:schemeClr val="bg1"/>
                </a:solidFill>
                <a:latin typeface="Impact" panose="020B0806030902050204" pitchFamily="34" charset="0"/>
                <a:ea typeface="造字工房尚雅体演示版常规体" pitchFamily="50" charset="-122"/>
              </a:rPr>
              <a:t>加入标题</a:t>
            </a:r>
            <a:endParaRPr lang="zh-CN" altLang="en-US" sz="4400" dirty="0">
              <a:solidFill>
                <a:schemeClr val="bg1"/>
              </a:solidFill>
              <a:latin typeface="Impact" panose="020B0806030902050204" pitchFamily="34" charset="0"/>
              <a:ea typeface="造字工房尚雅体演示版常规体" pitchFamily="50" charset="-122"/>
            </a:endParaRPr>
          </a:p>
        </p:txBody>
      </p:sp>
      <p:sp>
        <p:nvSpPr>
          <p:cNvPr id="23" name="文本框 54"/>
          <p:cNvSpPr txBox="1">
            <a:spLocks noChangeArrowheads="1"/>
          </p:cNvSpPr>
          <p:nvPr/>
        </p:nvSpPr>
        <p:spPr bwMode="auto">
          <a:xfrm>
            <a:off x="8123073" y="5105547"/>
            <a:ext cx="2678112" cy="769937"/>
          </a:xfrm>
          <a:prstGeom prst="rect">
            <a:avLst/>
          </a:prstGeom>
          <a:solidFill>
            <a:srgbClr val="00B0F0"/>
          </a:solidFill>
          <a:ln>
            <a:noFill/>
          </a:ln>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4400" dirty="0">
                <a:solidFill>
                  <a:schemeClr val="bg1"/>
                </a:solidFill>
                <a:latin typeface="Impact" panose="020B0806030902050204" pitchFamily="34" charset="0"/>
                <a:ea typeface="造字工房尚雅体演示版常规体" pitchFamily="50" charset="-122"/>
              </a:rPr>
              <a:t>加入标题</a:t>
            </a:r>
            <a:endParaRPr lang="zh-CN" altLang="en-US" sz="4400" dirty="0">
              <a:solidFill>
                <a:schemeClr val="bg1"/>
              </a:solidFill>
              <a:latin typeface="Impact" panose="020B0806030902050204" pitchFamily="34" charset="0"/>
              <a:ea typeface="造字工房尚雅体演示版常规体" pitchFamily="50" charset="-122"/>
            </a:endParaRPr>
          </a:p>
        </p:txBody>
      </p:sp>
      <p:sp>
        <p:nvSpPr>
          <p:cNvPr id="24" name="矩形 42"/>
          <p:cNvSpPr>
            <a:spLocks noChangeArrowheads="1"/>
          </p:cNvSpPr>
          <p:nvPr/>
        </p:nvSpPr>
        <p:spPr bwMode="auto">
          <a:xfrm>
            <a:off x="895054" y="2508074"/>
            <a:ext cx="37211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6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5" name="矩形 43"/>
          <p:cNvSpPr>
            <a:spLocks noChangeArrowheads="1"/>
          </p:cNvSpPr>
          <p:nvPr/>
        </p:nvSpPr>
        <p:spPr bwMode="auto">
          <a:xfrm>
            <a:off x="895054" y="3631351"/>
            <a:ext cx="37211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600" kern="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6" name="矩形 44"/>
          <p:cNvSpPr>
            <a:spLocks noChangeArrowheads="1"/>
          </p:cNvSpPr>
          <p:nvPr/>
        </p:nvSpPr>
        <p:spPr bwMode="auto">
          <a:xfrm>
            <a:off x="895054" y="4825157"/>
            <a:ext cx="372110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defRPr/>
            </a:pPr>
            <a:r>
              <a:rPr lang="zh-CN" altLang="en-US" sz="1600" kern="0" dirty="0">
                <a:solidFill>
                  <a:schemeClr val="bg1">
                    <a:lumMod val="50000"/>
                  </a:schemeClr>
                </a:solidFill>
                <a:latin typeface="微软雅黑" panose="020B0503020204020204" pitchFamily="34" charset="-122"/>
                <a:ea typeface="微软雅黑" panose="020B0503020204020204" pitchFamily="34" charset="-122"/>
              </a:rPr>
              <a:t>点击输入本栏的具体文字，简明扼要的说明分项内容，此为概念图解，请根据您的具体内容酌情修改</a:t>
            </a:r>
            <a:endParaRPr lang="en-US" altLang="zh-CN" sz="1600" kern="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42" presetClass="entr" presetSubtype="0" fill="hold" grpId="0" nodeType="after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anim calcmode="lin" valueType="num">
                                      <p:cBhvr>
                                        <p:cTn id="40" dur="500" fill="hold"/>
                                        <p:tgtEl>
                                          <p:spTgt spid="18"/>
                                        </p:tgtEl>
                                        <p:attrNameLst>
                                          <p:attrName>ppt_x</p:attrName>
                                        </p:attrNameLst>
                                      </p:cBhvr>
                                      <p:tavLst>
                                        <p:tav tm="0">
                                          <p:val>
                                            <p:strVal val="#ppt_x"/>
                                          </p:val>
                                        </p:tav>
                                        <p:tav tm="100000">
                                          <p:val>
                                            <p:strVal val="#ppt_x"/>
                                          </p:val>
                                        </p:tav>
                                      </p:tavLst>
                                    </p:anim>
                                    <p:anim calcmode="lin" valueType="num">
                                      <p:cBhvr>
                                        <p:cTn id="41" dur="500" fill="hold"/>
                                        <p:tgtEl>
                                          <p:spTgt spid="18"/>
                                        </p:tgtEl>
                                        <p:attrNameLst>
                                          <p:attrName>ppt_y</p:attrName>
                                        </p:attrNameLst>
                                      </p:cBhvr>
                                      <p:tavLst>
                                        <p:tav tm="0">
                                          <p:val>
                                            <p:strVal val="#ppt_y+.1"/>
                                          </p:val>
                                        </p:tav>
                                        <p:tav tm="100000">
                                          <p:val>
                                            <p:strVal val="#ppt_y"/>
                                          </p:val>
                                        </p:tav>
                                      </p:tavLst>
                                    </p:anim>
                                  </p:childTnLst>
                                </p:cTn>
                              </p:par>
                            </p:childTnLst>
                          </p:cTn>
                        </p:par>
                        <p:par>
                          <p:cTn id="42" fill="hold">
                            <p:stCondLst>
                              <p:cond delay="500"/>
                            </p:stCondLst>
                            <p:childTnLst>
                              <p:par>
                                <p:cTn id="43" presetID="42" presetClass="entr" presetSubtype="0" fill="hold" grpId="0" nodeType="after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fade">
                                      <p:cBhvr>
                                        <p:cTn id="45" dur="500"/>
                                        <p:tgtEl>
                                          <p:spTgt spid="19"/>
                                        </p:tgtEl>
                                      </p:cBhvr>
                                    </p:animEffect>
                                    <p:anim calcmode="lin" valueType="num">
                                      <p:cBhvr>
                                        <p:cTn id="46" dur="500" fill="hold"/>
                                        <p:tgtEl>
                                          <p:spTgt spid="19"/>
                                        </p:tgtEl>
                                        <p:attrNameLst>
                                          <p:attrName>ppt_x</p:attrName>
                                        </p:attrNameLst>
                                      </p:cBhvr>
                                      <p:tavLst>
                                        <p:tav tm="0">
                                          <p:val>
                                            <p:strVal val="#ppt_x"/>
                                          </p:val>
                                        </p:tav>
                                        <p:tav tm="100000">
                                          <p:val>
                                            <p:strVal val="#ppt_x"/>
                                          </p:val>
                                        </p:tav>
                                      </p:tavLst>
                                    </p:anim>
                                    <p:anim calcmode="lin" valueType="num">
                                      <p:cBhvr>
                                        <p:cTn id="47" dur="500" fill="hold"/>
                                        <p:tgtEl>
                                          <p:spTgt spid="19"/>
                                        </p:tgtEl>
                                        <p:attrNameLst>
                                          <p:attrName>ppt_y</p:attrName>
                                        </p:attrNameLst>
                                      </p:cBhvr>
                                      <p:tavLst>
                                        <p:tav tm="0">
                                          <p:val>
                                            <p:strVal val="#ppt_y+.1"/>
                                          </p:val>
                                        </p:tav>
                                        <p:tav tm="100000">
                                          <p:val>
                                            <p:strVal val="#ppt_y"/>
                                          </p:val>
                                        </p:tav>
                                      </p:tavLst>
                                    </p:anim>
                                  </p:childTnLst>
                                </p:cTn>
                              </p:par>
                            </p:childTnLst>
                          </p:cTn>
                        </p:par>
                        <p:par>
                          <p:cTn id="48" fill="hold">
                            <p:stCondLst>
                              <p:cond delay="1000"/>
                            </p:stCondLst>
                            <p:childTnLst>
                              <p:par>
                                <p:cTn id="49" presetID="42" presetClass="entr" presetSubtype="0"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fade">
                                      <p:cBhvr>
                                        <p:cTn id="51" dur="500"/>
                                        <p:tgtEl>
                                          <p:spTgt spid="20"/>
                                        </p:tgtEl>
                                      </p:cBhvr>
                                    </p:animEffect>
                                    <p:anim calcmode="lin" valueType="num">
                                      <p:cBhvr>
                                        <p:cTn id="52" dur="500" fill="hold"/>
                                        <p:tgtEl>
                                          <p:spTgt spid="20"/>
                                        </p:tgtEl>
                                        <p:attrNameLst>
                                          <p:attrName>ppt_x</p:attrName>
                                        </p:attrNameLst>
                                      </p:cBhvr>
                                      <p:tavLst>
                                        <p:tav tm="0">
                                          <p:val>
                                            <p:strVal val="#ppt_x"/>
                                          </p:val>
                                        </p:tav>
                                        <p:tav tm="100000">
                                          <p:val>
                                            <p:strVal val="#ppt_x"/>
                                          </p:val>
                                        </p:tav>
                                      </p:tavLst>
                                    </p:anim>
                                    <p:anim calcmode="lin" valueType="num">
                                      <p:cBhvr>
                                        <p:cTn id="53" dur="500" fill="hold"/>
                                        <p:tgtEl>
                                          <p:spTgt spid="20"/>
                                        </p:tgtEl>
                                        <p:attrNameLst>
                                          <p:attrName>ppt_y</p:attrName>
                                        </p:attrNameLst>
                                      </p:cBhvr>
                                      <p:tavLst>
                                        <p:tav tm="0">
                                          <p:val>
                                            <p:strVal val="#ppt_y+.1"/>
                                          </p:val>
                                        </p:tav>
                                        <p:tav tm="100000">
                                          <p:val>
                                            <p:strVal val="#ppt_y"/>
                                          </p:val>
                                        </p:tav>
                                      </p:tavLst>
                                    </p:anim>
                                  </p:childTnLst>
                                </p:cTn>
                              </p:par>
                            </p:childTnLst>
                          </p:cTn>
                        </p:par>
                        <p:par>
                          <p:cTn id="54" fill="hold">
                            <p:stCondLst>
                              <p:cond delay="1500"/>
                            </p:stCondLst>
                            <p:childTnLst>
                              <p:par>
                                <p:cTn id="55" presetID="42" presetClass="entr" presetSubtype="0" fill="hold" grpId="0" nodeType="after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anim calcmode="lin" valueType="num">
                                      <p:cBhvr>
                                        <p:cTn id="58" dur="500" fill="hold"/>
                                        <p:tgtEl>
                                          <p:spTgt spid="21"/>
                                        </p:tgtEl>
                                        <p:attrNameLst>
                                          <p:attrName>ppt_x</p:attrName>
                                        </p:attrNameLst>
                                      </p:cBhvr>
                                      <p:tavLst>
                                        <p:tav tm="0">
                                          <p:val>
                                            <p:strVal val="#ppt_x"/>
                                          </p:val>
                                        </p:tav>
                                        <p:tav tm="100000">
                                          <p:val>
                                            <p:strVal val="#ppt_x"/>
                                          </p:val>
                                        </p:tav>
                                      </p:tavLst>
                                    </p:anim>
                                    <p:anim calcmode="lin" valueType="num">
                                      <p:cBhvr>
                                        <p:cTn id="59" dur="500" fill="hold"/>
                                        <p:tgtEl>
                                          <p:spTgt spid="21"/>
                                        </p:tgtEl>
                                        <p:attrNameLst>
                                          <p:attrName>ppt_y</p:attrName>
                                        </p:attrNameLst>
                                      </p:cBhvr>
                                      <p:tavLst>
                                        <p:tav tm="0">
                                          <p:val>
                                            <p:strVal val="#ppt_y+.1"/>
                                          </p:val>
                                        </p:tav>
                                        <p:tav tm="100000">
                                          <p:val>
                                            <p:strVal val="#ppt_y"/>
                                          </p:val>
                                        </p:tav>
                                      </p:tavLst>
                                    </p:anim>
                                  </p:childTnLst>
                                </p:cTn>
                              </p:par>
                            </p:childTnLst>
                          </p:cTn>
                        </p:par>
                        <p:par>
                          <p:cTn id="60" fill="hold">
                            <p:stCondLst>
                              <p:cond delay="2000"/>
                            </p:stCondLst>
                            <p:childTnLst>
                              <p:par>
                                <p:cTn id="61" presetID="42" presetClass="entr" presetSubtype="0" fill="hold" grpId="0" nodeType="afterEffect">
                                  <p:stCondLst>
                                    <p:cond delay="0"/>
                                  </p:stCondLst>
                                  <p:childTnLst>
                                    <p:set>
                                      <p:cBhvr>
                                        <p:cTn id="62" dur="1" fill="hold">
                                          <p:stCondLst>
                                            <p:cond delay="0"/>
                                          </p:stCondLst>
                                        </p:cTn>
                                        <p:tgtEl>
                                          <p:spTgt spid="22"/>
                                        </p:tgtEl>
                                        <p:attrNameLst>
                                          <p:attrName>style.visibility</p:attrName>
                                        </p:attrNameLst>
                                      </p:cBhvr>
                                      <p:to>
                                        <p:strVal val="visible"/>
                                      </p:to>
                                    </p:set>
                                    <p:animEffect transition="in" filter="fade">
                                      <p:cBhvr>
                                        <p:cTn id="63" dur="500"/>
                                        <p:tgtEl>
                                          <p:spTgt spid="22"/>
                                        </p:tgtEl>
                                      </p:cBhvr>
                                    </p:animEffect>
                                    <p:anim calcmode="lin" valueType="num">
                                      <p:cBhvr>
                                        <p:cTn id="64" dur="500" fill="hold"/>
                                        <p:tgtEl>
                                          <p:spTgt spid="22"/>
                                        </p:tgtEl>
                                        <p:attrNameLst>
                                          <p:attrName>ppt_x</p:attrName>
                                        </p:attrNameLst>
                                      </p:cBhvr>
                                      <p:tavLst>
                                        <p:tav tm="0">
                                          <p:val>
                                            <p:strVal val="#ppt_x"/>
                                          </p:val>
                                        </p:tav>
                                        <p:tav tm="100000">
                                          <p:val>
                                            <p:strVal val="#ppt_x"/>
                                          </p:val>
                                        </p:tav>
                                      </p:tavLst>
                                    </p:anim>
                                    <p:anim calcmode="lin" valueType="num">
                                      <p:cBhvr>
                                        <p:cTn id="65" dur="500" fill="hold"/>
                                        <p:tgtEl>
                                          <p:spTgt spid="22"/>
                                        </p:tgtEl>
                                        <p:attrNameLst>
                                          <p:attrName>ppt_y</p:attrName>
                                        </p:attrNameLst>
                                      </p:cBhvr>
                                      <p:tavLst>
                                        <p:tav tm="0">
                                          <p:val>
                                            <p:strVal val="#ppt_y+.1"/>
                                          </p:val>
                                        </p:tav>
                                        <p:tav tm="100000">
                                          <p:val>
                                            <p:strVal val="#ppt_y"/>
                                          </p:val>
                                        </p:tav>
                                      </p:tavLst>
                                    </p:anim>
                                  </p:childTnLst>
                                </p:cTn>
                              </p:par>
                            </p:childTnLst>
                          </p:cTn>
                        </p:par>
                        <p:par>
                          <p:cTn id="66" fill="hold">
                            <p:stCondLst>
                              <p:cond delay="2500"/>
                            </p:stCondLst>
                            <p:childTnLst>
                              <p:par>
                                <p:cTn id="67" presetID="42" presetClass="entr" presetSubtype="0" fill="hold" grpId="0" nodeType="after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500"/>
                                        <p:tgtEl>
                                          <p:spTgt spid="23"/>
                                        </p:tgtEl>
                                      </p:cBhvr>
                                    </p:animEffect>
                                    <p:anim calcmode="lin" valueType="num">
                                      <p:cBhvr>
                                        <p:cTn id="70" dur="500" fill="hold"/>
                                        <p:tgtEl>
                                          <p:spTgt spid="23"/>
                                        </p:tgtEl>
                                        <p:attrNameLst>
                                          <p:attrName>ppt_x</p:attrName>
                                        </p:attrNameLst>
                                      </p:cBhvr>
                                      <p:tavLst>
                                        <p:tav tm="0">
                                          <p:val>
                                            <p:strVal val="#ppt_x"/>
                                          </p:val>
                                        </p:tav>
                                        <p:tav tm="100000">
                                          <p:val>
                                            <p:strVal val="#ppt_x"/>
                                          </p:val>
                                        </p:tav>
                                      </p:tavLst>
                                    </p:anim>
                                    <p:anim calcmode="lin" valueType="num">
                                      <p:cBhvr>
                                        <p:cTn id="71" dur="500" fill="hold"/>
                                        <p:tgtEl>
                                          <p:spTgt spid="23"/>
                                        </p:tgtEl>
                                        <p:attrNameLst>
                                          <p:attrName>ppt_y</p:attrName>
                                        </p:attrNameLst>
                                      </p:cBhvr>
                                      <p:tavLst>
                                        <p:tav tm="0">
                                          <p:val>
                                            <p:strVal val="#ppt_y+.1"/>
                                          </p:val>
                                        </p:tav>
                                        <p:tav tm="100000">
                                          <p:val>
                                            <p:strVal val="#ppt_y"/>
                                          </p:val>
                                        </p:tav>
                                      </p:tavLst>
                                    </p:anim>
                                  </p:childTnLst>
                                </p:cTn>
                              </p:par>
                            </p:childTnLst>
                          </p:cTn>
                        </p:par>
                        <p:par>
                          <p:cTn id="72" fill="hold">
                            <p:stCondLst>
                              <p:cond delay="3000"/>
                            </p:stCondLst>
                            <p:childTnLst>
                              <p:par>
                                <p:cTn id="73" presetID="42" presetClass="entr" presetSubtype="0" fill="hold" grpId="0" nodeType="afterEffect">
                                  <p:stCondLst>
                                    <p:cond delay="0"/>
                                  </p:stCondLst>
                                  <p:childTnLst>
                                    <p:set>
                                      <p:cBhvr>
                                        <p:cTn id="74" dur="1" fill="hold">
                                          <p:stCondLst>
                                            <p:cond delay="0"/>
                                          </p:stCondLst>
                                        </p:cTn>
                                        <p:tgtEl>
                                          <p:spTgt spid="24"/>
                                        </p:tgtEl>
                                        <p:attrNameLst>
                                          <p:attrName>style.visibility</p:attrName>
                                        </p:attrNameLst>
                                      </p:cBhvr>
                                      <p:to>
                                        <p:strVal val="visible"/>
                                      </p:to>
                                    </p:set>
                                    <p:animEffect transition="in" filter="fade">
                                      <p:cBhvr>
                                        <p:cTn id="75" dur="1000"/>
                                        <p:tgtEl>
                                          <p:spTgt spid="24"/>
                                        </p:tgtEl>
                                      </p:cBhvr>
                                    </p:animEffect>
                                    <p:anim calcmode="lin" valueType="num">
                                      <p:cBhvr>
                                        <p:cTn id="76" dur="1000" fill="hold"/>
                                        <p:tgtEl>
                                          <p:spTgt spid="24"/>
                                        </p:tgtEl>
                                        <p:attrNameLst>
                                          <p:attrName>ppt_x</p:attrName>
                                        </p:attrNameLst>
                                      </p:cBhvr>
                                      <p:tavLst>
                                        <p:tav tm="0">
                                          <p:val>
                                            <p:strVal val="#ppt_x"/>
                                          </p:val>
                                        </p:tav>
                                        <p:tav tm="100000">
                                          <p:val>
                                            <p:strVal val="#ppt_x"/>
                                          </p:val>
                                        </p:tav>
                                      </p:tavLst>
                                    </p:anim>
                                    <p:anim calcmode="lin" valueType="num">
                                      <p:cBhvr>
                                        <p:cTn id="77" dur="1000" fill="hold"/>
                                        <p:tgtEl>
                                          <p:spTgt spid="24"/>
                                        </p:tgtEl>
                                        <p:attrNameLst>
                                          <p:attrName>ppt_y</p:attrName>
                                        </p:attrNameLst>
                                      </p:cBhvr>
                                      <p:tavLst>
                                        <p:tav tm="0">
                                          <p:val>
                                            <p:strVal val="#ppt_y+.1"/>
                                          </p:val>
                                        </p:tav>
                                        <p:tav tm="100000">
                                          <p:val>
                                            <p:strVal val="#ppt_y"/>
                                          </p:val>
                                        </p:tav>
                                      </p:tavLst>
                                    </p:anim>
                                  </p:childTnLst>
                                </p:cTn>
                              </p:par>
                              <p:par>
                                <p:cTn id="78" presetID="42" presetClass="entr" presetSubtype="0" fill="hold" grpId="0" nodeType="withEffect">
                                  <p:stCondLst>
                                    <p:cond delay="0"/>
                                  </p:stCondLst>
                                  <p:childTnLst>
                                    <p:set>
                                      <p:cBhvr>
                                        <p:cTn id="79" dur="1" fill="hold">
                                          <p:stCondLst>
                                            <p:cond delay="0"/>
                                          </p:stCondLst>
                                        </p:cTn>
                                        <p:tgtEl>
                                          <p:spTgt spid="25"/>
                                        </p:tgtEl>
                                        <p:attrNameLst>
                                          <p:attrName>style.visibility</p:attrName>
                                        </p:attrNameLst>
                                      </p:cBhvr>
                                      <p:to>
                                        <p:strVal val="visible"/>
                                      </p:to>
                                    </p:set>
                                    <p:animEffect transition="in" filter="fade">
                                      <p:cBhvr>
                                        <p:cTn id="80" dur="1000"/>
                                        <p:tgtEl>
                                          <p:spTgt spid="25"/>
                                        </p:tgtEl>
                                      </p:cBhvr>
                                    </p:animEffect>
                                    <p:anim calcmode="lin" valueType="num">
                                      <p:cBhvr>
                                        <p:cTn id="81" dur="1000" fill="hold"/>
                                        <p:tgtEl>
                                          <p:spTgt spid="25"/>
                                        </p:tgtEl>
                                        <p:attrNameLst>
                                          <p:attrName>ppt_x</p:attrName>
                                        </p:attrNameLst>
                                      </p:cBhvr>
                                      <p:tavLst>
                                        <p:tav tm="0">
                                          <p:val>
                                            <p:strVal val="#ppt_x"/>
                                          </p:val>
                                        </p:tav>
                                        <p:tav tm="100000">
                                          <p:val>
                                            <p:strVal val="#ppt_x"/>
                                          </p:val>
                                        </p:tav>
                                      </p:tavLst>
                                    </p:anim>
                                    <p:anim calcmode="lin" valueType="num">
                                      <p:cBhvr>
                                        <p:cTn id="82" dur="1000" fill="hold"/>
                                        <p:tgtEl>
                                          <p:spTgt spid="25"/>
                                        </p:tgtEl>
                                        <p:attrNameLst>
                                          <p:attrName>ppt_y</p:attrName>
                                        </p:attrNameLst>
                                      </p:cBhvr>
                                      <p:tavLst>
                                        <p:tav tm="0">
                                          <p:val>
                                            <p:strVal val="#ppt_y+.1"/>
                                          </p:val>
                                        </p:tav>
                                        <p:tav tm="100000">
                                          <p:val>
                                            <p:strVal val="#ppt_y"/>
                                          </p:val>
                                        </p:tav>
                                      </p:tavLst>
                                    </p:anim>
                                  </p:childTnLst>
                                </p:cTn>
                              </p:par>
                              <p:par>
                                <p:cTn id="83" presetID="42" presetClass="entr" presetSubtype="0" fill="hold" grpId="0" nodeType="withEffect">
                                  <p:stCondLst>
                                    <p:cond delay="0"/>
                                  </p:stCondLst>
                                  <p:childTnLst>
                                    <p:set>
                                      <p:cBhvr>
                                        <p:cTn id="84" dur="1" fill="hold">
                                          <p:stCondLst>
                                            <p:cond delay="0"/>
                                          </p:stCondLst>
                                        </p:cTn>
                                        <p:tgtEl>
                                          <p:spTgt spid="26"/>
                                        </p:tgtEl>
                                        <p:attrNameLst>
                                          <p:attrName>style.visibility</p:attrName>
                                        </p:attrNameLst>
                                      </p:cBhvr>
                                      <p:to>
                                        <p:strVal val="visible"/>
                                      </p:to>
                                    </p:set>
                                    <p:animEffect transition="in" filter="fade">
                                      <p:cBhvr>
                                        <p:cTn id="85" dur="1000"/>
                                        <p:tgtEl>
                                          <p:spTgt spid="26"/>
                                        </p:tgtEl>
                                      </p:cBhvr>
                                    </p:animEffect>
                                    <p:anim calcmode="lin" valueType="num">
                                      <p:cBhvr>
                                        <p:cTn id="86" dur="1000" fill="hold"/>
                                        <p:tgtEl>
                                          <p:spTgt spid="26"/>
                                        </p:tgtEl>
                                        <p:attrNameLst>
                                          <p:attrName>ppt_x</p:attrName>
                                        </p:attrNameLst>
                                      </p:cBhvr>
                                      <p:tavLst>
                                        <p:tav tm="0">
                                          <p:val>
                                            <p:strVal val="#ppt_x"/>
                                          </p:val>
                                        </p:tav>
                                        <p:tav tm="100000">
                                          <p:val>
                                            <p:strVal val="#ppt_x"/>
                                          </p:val>
                                        </p:tav>
                                      </p:tavLst>
                                    </p:anim>
                                    <p:anim calcmode="lin" valueType="num">
                                      <p:cBhvr>
                                        <p:cTn id="87"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18" grpId="0" animBg="1"/>
      <p:bldP spid="19" grpId="0" animBg="1"/>
      <p:bldP spid="20" grpId="0" animBg="1"/>
      <p:bldP spid="21" grpId="0" animBg="1"/>
      <p:bldP spid="22" grpId="0" animBg="1"/>
      <p:bldP spid="23" grpId="0" animBg="1"/>
      <p:bldP spid="24" grpId="0"/>
      <p:bldP spid="25"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29" name="矩形 12"/>
          <p:cNvSpPr/>
          <p:nvPr/>
        </p:nvSpPr>
        <p:spPr>
          <a:xfrm>
            <a:off x="2307556" y="2214569"/>
            <a:ext cx="1714083" cy="1714802"/>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170C1"/>
          </a:solidFill>
          <a:ln w="19050">
            <a:solidFill>
              <a:schemeClr val="bg1"/>
            </a:solidFill>
          </a:ln>
          <a:effectLst>
            <a:outerShdw blurRad="139700" dist="88900" dir="5400000" sx="93000" sy="93000" algn="tr"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0" name="矩形 12"/>
          <p:cNvSpPr/>
          <p:nvPr/>
        </p:nvSpPr>
        <p:spPr>
          <a:xfrm>
            <a:off x="3795208" y="3186255"/>
            <a:ext cx="1392799" cy="1393383"/>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0B0F0"/>
          </a:solidFill>
          <a:ln w="19050">
            <a:solidFill>
              <a:schemeClr val="bg1"/>
            </a:solidFill>
          </a:ln>
          <a:effectLst>
            <a:outerShdw blurRad="139700" dist="88900" dir="5400000" sx="93000" sy="93000" algn="tr"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31" name="矩形 12"/>
          <p:cNvSpPr/>
          <p:nvPr/>
        </p:nvSpPr>
        <p:spPr>
          <a:xfrm>
            <a:off x="5132071" y="2710001"/>
            <a:ext cx="1498099" cy="1498726"/>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170C1"/>
          </a:solidFill>
          <a:ln w="19050">
            <a:solidFill>
              <a:schemeClr val="bg1"/>
            </a:solidFill>
          </a:ln>
          <a:effectLst>
            <a:outerShdw blurRad="139700" dist="88900" dir="5400000" sx="93000" sy="93000" algn="tr"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dirty="0"/>
          </a:p>
        </p:txBody>
      </p:sp>
      <p:sp>
        <p:nvSpPr>
          <p:cNvPr id="36" name="矩形 12"/>
          <p:cNvSpPr/>
          <p:nvPr/>
        </p:nvSpPr>
        <p:spPr>
          <a:xfrm>
            <a:off x="6449326" y="1917547"/>
            <a:ext cx="1584245" cy="1584910"/>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0B0F0"/>
          </a:solidFill>
          <a:ln w="19050">
            <a:solidFill>
              <a:schemeClr val="bg1"/>
            </a:solidFill>
          </a:ln>
          <a:effectLst>
            <a:outerShdw blurRad="139700" dist="88900" dir="5400000" sx="93000" sy="93000" algn="tr"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7" name="矩形 12"/>
          <p:cNvSpPr/>
          <p:nvPr/>
        </p:nvSpPr>
        <p:spPr>
          <a:xfrm>
            <a:off x="7982198" y="2145585"/>
            <a:ext cx="1932392" cy="1933203"/>
          </a:xfrm>
          <a:custGeom>
            <a:avLst/>
            <a:gdLst/>
            <a:ahLst/>
            <a:cxnLst/>
            <a:rect l="l" t="t" r="r" b="b"/>
            <a:pathLst>
              <a:path w="2305015" h="2305016">
                <a:moveTo>
                  <a:pt x="1116504" y="0"/>
                </a:moveTo>
                <a:lnTo>
                  <a:pt x="1188513" y="0"/>
                </a:lnTo>
                <a:lnTo>
                  <a:pt x="1188513" y="56204"/>
                </a:lnTo>
                <a:cubicBezTo>
                  <a:pt x="1228826" y="56265"/>
                  <a:pt x="1268550" y="59732"/>
                  <a:pt x="1307429" y="66564"/>
                </a:cubicBezTo>
                <a:lnTo>
                  <a:pt x="1317181" y="11258"/>
                </a:lnTo>
                <a:lnTo>
                  <a:pt x="1347579" y="16618"/>
                </a:lnTo>
                <a:lnTo>
                  <a:pt x="1388096" y="23762"/>
                </a:lnTo>
                <a:lnTo>
                  <a:pt x="1378548" y="77912"/>
                </a:lnTo>
                <a:cubicBezTo>
                  <a:pt x="1417923" y="85915"/>
                  <a:pt x="1456476" y="96250"/>
                  <a:pt x="1493927" y="109198"/>
                </a:cubicBezTo>
                <a:lnTo>
                  <a:pt x="1512855" y="57192"/>
                </a:lnTo>
                <a:lnTo>
                  <a:pt x="1512856" y="57192"/>
                </a:lnTo>
                <a:lnTo>
                  <a:pt x="1512857" y="57192"/>
                </a:lnTo>
                <a:lnTo>
                  <a:pt x="1564604" y="76027"/>
                </a:lnTo>
                <a:lnTo>
                  <a:pt x="1580521" y="81820"/>
                </a:lnTo>
                <a:lnTo>
                  <a:pt x="1580522" y="81821"/>
                </a:lnTo>
                <a:lnTo>
                  <a:pt x="1561549" y="133948"/>
                </a:lnTo>
                <a:cubicBezTo>
                  <a:pt x="1599009" y="148154"/>
                  <a:pt x="1635168" y="165067"/>
                  <a:pt x="1670051" y="184087"/>
                </a:cubicBezTo>
                <a:lnTo>
                  <a:pt x="1697580" y="136405"/>
                </a:lnTo>
                <a:lnTo>
                  <a:pt x="1759941" y="172409"/>
                </a:lnTo>
                <a:lnTo>
                  <a:pt x="1759942" y="172410"/>
                </a:lnTo>
                <a:lnTo>
                  <a:pt x="1731926" y="220936"/>
                </a:lnTo>
                <a:cubicBezTo>
                  <a:pt x="1766460" y="241040"/>
                  <a:pt x="1799121" y="263964"/>
                  <a:pt x="1829826" y="289298"/>
                </a:cubicBezTo>
                <a:lnTo>
                  <a:pt x="1865744" y="246493"/>
                </a:lnTo>
                <a:lnTo>
                  <a:pt x="1920906" y="292779"/>
                </a:lnTo>
                <a:lnTo>
                  <a:pt x="1920907" y="292780"/>
                </a:lnTo>
                <a:lnTo>
                  <a:pt x="1884782" y="335832"/>
                </a:lnTo>
                <a:cubicBezTo>
                  <a:pt x="1915274" y="361532"/>
                  <a:pt x="1943485" y="389743"/>
                  <a:pt x="1969185" y="420235"/>
                </a:cubicBezTo>
                <a:lnTo>
                  <a:pt x="2012237" y="384110"/>
                </a:lnTo>
                <a:lnTo>
                  <a:pt x="2054670" y="434681"/>
                </a:lnTo>
                <a:lnTo>
                  <a:pt x="2058522" y="439272"/>
                </a:lnTo>
                <a:lnTo>
                  <a:pt x="2015718" y="475189"/>
                </a:lnTo>
                <a:cubicBezTo>
                  <a:pt x="2041052" y="505895"/>
                  <a:pt x="2063977" y="538556"/>
                  <a:pt x="2084080" y="573090"/>
                </a:cubicBezTo>
                <a:lnTo>
                  <a:pt x="2132606" y="545074"/>
                </a:lnTo>
                <a:lnTo>
                  <a:pt x="2168610" y="607434"/>
                </a:lnTo>
                <a:lnTo>
                  <a:pt x="2120929" y="634963"/>
                </a:lnTo>
                <a:cubicBezTo>
                  <a:pt x="2139949" y="669847"/>
                  <a:pt x="2156862" y="706007"/>
                  <a:pt x="2171069" y="743467"/>
                </a:cubicBezTo>
                <a:lnTo>
                  <a:pt x="2223196" y="724494"/>
                </a:lnTo>
                <a:lnTo>
                  <a:pt x="2244913" y="784161"/>
                </a:lnTo>
                <a:lnTo>
                  <a:pt x="2247824" y="792160"/>
                </a:lnTo>
                <a:lnTo>
                  <a:pt x="2195819" y="811089"/>
                </a:lnTo>
                <a:cubicBezTo>
                  <a:pt x="2208767" y="848539"/>
                  <a:pt x="2219102" y="887093"/>
                  <a:pt x="2227105" y="926468"/>
                </a:cubicBezTo>
                <a:lnTo>
                  <a:pt x="2281253" y="916920"/>
                </a:lnTo>
                <a:lnTo>
                  <a:pt x="2291883" y="977205"/>
                </a:lnTo>
                <a:lnTo>
                  <a:pt x="2293757" y="987835"/>
                </a:lnTo>
                <a:lnTo>
                  <a:pt x="2238453" y="997587"/>
                </a:lnTo>
                <a:cubicBezTo>
                  <a:pt x="2245285" y="1036466"/>
                  <a:pt x="2248752" y="1076191"/>
                  <a:pt x="2248813" y="1116503"/>
                </a:cubicBezTo>
                <a:lnTo>
                  <a:pt x="2305015" y="1116503"/>
                </a:lnTo>
                <a:lnTo>
                  <a:pt x="2305015" y="1188511"/>
                </a:lnTo>
                <a:lnTo>
                  <a:pt x="2305015" y="1188512"/>
                </a:lnTo>
                <a:lnTo>
                  <a:pt x="2248813" y="1188512"/>
                </a:lnTo>
                <a:cubicBezTo>
                  <a:pt x="2248752" y="1228825"/>
                  <a:pt x="2245285" y="1268550"/>
                  <a:pt x="2238454" y="1307429"/>
                </a:cubicBezTo>
                <a:lnTo>
                  <a:pt x="2293758" y="1317181"/>
                </a:lnTo>
                <a:lnTo>
                  <a:pt x="2281254" y="1388096"/>
                </a:lnTo>
                <a:lnTo>
                  <a:pt x="2227105" y="1378548"/>
                </a:lnTo>
                <a:cubicBezTo>
                  <a:pt x="2219102" y="1417923"/>
                  <a:pt x="2208767" y="1456477"/>
                  <a:pt x="2195819" y="1493928"/>
                </a:cubicBezTo>
                <a:lnTo>
                  <a:pt x="2247824" y="1512856"/>
                </a:lnTo>
                <a:lnTo>
                  <a:pt x="2231124" y="1558739"/>
                </a:lnTo>
                <a:lnTo>
                  <a:pt x="2223196" y="1580522"/>
                </a:lnTo>
                <a:lnTo>
                  <a:pt x="2223195" y="1580522"/>
                </a:lnTo>
                <a:lnTo>
                  <a:pt x="2171069" y="1561550"/>
                </a:lnTo>
                <a:cubicBezTo>
                  <a:pt x="2156863" y="1599010"/>
                  <a:pt x="2139950" y="1635169"/>
                  <a:pt x="2120930" y="1670052"/>
                </a:cubicBezTo>
                <a:lnTo>
                  <a:pt x="2168611" y="1697581"/>
                </a:lnTo>
                <a:lnTo>
                  <a:pt x="2161744" y="1709474"/>
                </a:lnTo>
                <a:lnTo>
                  <a:pt x="2132607" y="1759942"/>
                </a:lnTo>
                <a:lnTo>
                  <a:pt x="2084082" y="1731926"/>
                </a:lnTo>
                <a:cubicBezTo>
                  <a:pt x="2063978" y="1766461"/>
                  <a:pt x="2041053" y="1799122"/>
                  <a:pt x="2015719" y="1829828"/>
                </a:cubicBezTo>
                <a:lnTo>
                  <a:pt x="2058523" y="1865745"/>
                </a:lnTo>
                <a:lnTo>
                  <a:pt x="2035310" y="1893409"/>
                </a:lnTo>
                <a:lnTo>
                  <a:pt x="2012237" y="1920907"/>
                </a:lnTo>
                <a:lnTo>
                  <a:pt x="1969186" y="1884783"/>
                </a:lnTo>
                <a:cubicBezTo>
                  <a:pt x="1943485" y="1915275"/>
                  <a:pt x="1915275" y="1943485"/>
                  <a:pt x="1884783" y="1969186"/>
                </a:cubicBezTo>
                <a:lnTo>
                  <a:pt x="1920906" y="2012236"/>
                </a:lnTo>
                <a:lnTo>
                  <a:pt x="1920906" y="2012237"/>
                </a:lnTo>
                <a:lnTo>
                  <a:pt x="1892374" y="2036178"/>
                </a:lnTo>
                <a:lnTo>
                  <a:pt x="1865743" y="2058523"/>
                </a:lnTo>
                <a:lnTo>
                  <a:pt x="1829827" y="2015720"/>
                </a:lnTo>
                <a:cubicBezTo>
                  <a:pt x="1799122" y="2041054"/>
                  <a:pt x="1766461" y="2063978"/>
                  <a:pt x="1731926" y="2084082"/>
                </a:cubicBezTo>
                <a:lnTo>
                  <a:pt x="1759942" y="2132607"/>
                </a:lnTo>
                <a:lnTo>
                  <a:pt x="1697582" y="2168611"/>
                </a:lnTo>
                <a:lnTo>
                  <a:pt x="1670053" y="2120930"/>
                </a:lnTo>
                <a:cubicBezTo>
                  <a:pt x="1635170" y="2139950"/>
                  <a:pt x="1599010" y="2156863"/>
                  <a:pt x="1561549" y="2171070"/>
                </a:cubicBezTo>
                <a:lnTo>
                  <a:pt x="1580522" y="2223197"/>
                </a:lnTo>
                <a:lnTo>
                  <a:pt x="1520855" y="2244914"/>
                </a:lnTo>
                <a:lnTo>
                  <a:pt x="1512856" y="2247825"/>
                </a:lnTo>
                <a:lnTo>
                  <a:pt x="1493928" y="2195820"/>
                </a:lnTo>
                <a:cubicBezTo>
                  <a:pt x="1456477" y="2208768"/>
                  <a:pt x="1417923" y="2219103"/>
                  <a:pt x="1378548" y="2227106"/>
                </a:cubicBezTo>
                <a:lnTo>
                  <a:pt x="1388096" y="2281254"/>
                </a:lnTo>
                <a:lnTo>
                  <a:pt x="1327811" y="2291884"/>
                </a:lnTo>
                <a:lnTo>
                  <a:pt x="1317181" y="2293758"/>
                </a:lnTo>
                <a:lnTo>
                  <a:pt x="1307430" y="2238454"/>
                </a:lnTo>
                <a:cubicBezTo>
                  <a:pt x="1268551" y="2245286"/>
                  <a:pt x="1228826" y="2248753"/>
                  <a:pt x="1188513" y="2248814"/>
                </a:cubicBezTo>
                <a:lnTo>
                  <a:pt x="1188513" y="2305016"/>
                </a:lnTo>
                <a:lnTo>
                  <a:pt x="1116505" y="2305016"/>
                </a:lnTo>
                <a:lnTo>
                  <a:pt x="1116505" y="2305015"/>
                </a:lnTo>
                <a:lnTo>
                  <a:pt x="1116503" y="2305015"/>
                </a:lnTo>
                <a:lnTo>
                  <a:pt x="1116503" y="2248814"/>
                </a:lnTo>
                <a:cubicBezTo>
                  <a:pt x="1076191" y="2248753"/>
                  <a:pt x="1036466" y="2245286"/>
                  <a:pt x="997587" y="2238454"/>
                </a:cubicBezTo>
                <a:lnTo>
                  <a:pt x="987835" y="2293759"/>
                </a:lnTo>
                <a:lnTo>
                  <a:pt x="916920" y="2281255"/>
                </a:lnTo>
                <a:lnTo>
                  <a:pt x="916920" y="2281254"/>
                </a:lnTo>
                <a:lnTo>
                  <a:pt x="916919" y="2281254"/>
                </a:lnTo>
                <a:lnTo>
                  <a:pt x="926467" y="2227106"/>
                </a:lnTo>
                <a:cubicBezTo>
                  <a:pt x="887093" y="2219103"/>
                  <a:pt x="848539" y="2208768"/>
                  <a:pt x="811089" y="2195820"/>
                </a:cubicBezTo>
                <a:lnTo>
                  <a:pt x="792160" y="2247825"/>
                </a:lnTo>
                <a:lnTo>
                  <a:pt x="792159" y="2247825"/>
                </a:lnTo>
                <a:lnTo>
                  <a:pt x="724494" y="2223196"/>
                </a:lnTo>
                <a:lnTo>
                  <a:pt x="743467" y="2171070"/>
                </a:lnTo>
                <a:cubicBezTo>
                  <a:pt x="706007" y="2156863"/>
                  <a:pt x="669847" y="2139950"/>
                  <a:pt x="634964" y="2120930"/>
                </a:cubicBezTo>
                <a:lnTo>
                  <a:pt x="607435" y="2168611"/>
                </a:lnTo>
                <a:lnTo>
                  <a:pt x="545074" y="2132608"/>
                </a:lnTo>
                <a:lnTo>
                  <a:pt x="545074" y="2132607"/>
                </a:lnTo>
                <a:lnTo>
                  <a:pt x="545073" y="2132606"/>
                </a:lnTo>
                <a:lnTo>
                  <a:pt x="573089" y="2084081"/>
                </a:lnTo>
                <a:cubicBezTo>
                  <a:pt x="538555" y="2063977"/>
                  <a:pt x="505894" y="2041053"/>
                  <a:pt x="475189" y="2015719"/>
                </a:cubicBezTo>
                <a:lnTo>
                  <a:pt x="439271" y="2058524"/>
                </a:lnTo>
                <a:lnTo>
                  <a:pt x="401922" y="2027183"/>
                </a:lnTo>
                <a:lnTo>
                  <a:pt x="384109" y="2012237"/>
                </a:lnTo>
                <a:lnTo>
                  <a:pt x="420234" y="1969186"/>
                </a:lnTo>
                <a:cubicBezTo>
                  <a:pt x="389742" y="1943485"/>
                  <a:pt x="361531" y="1915275"/>
                  <a:pt x="335831" y="1884783"/>
                </a:cubicBezTo>
                <a:lnTo>
                  <a:pt x="292780" y="1920907"/>
                </a:lnTo>
                <a:lnTo>
                  <a:pt x="292779" y="1920906"/>
                </a:lnTo>
                <a:lnTo>
                  <a:pt x="292778" y="1920906"/>
                </a:lnTo>
                <a:lnTo>
                  <a:pt x="249590" y="1869435"/>
                </a:lnTo>
                <a:lnTo>
                  <a:pt x="246493" y="1865744"/>
                </a:lnTo>
                <a:lnTo>
                  <a:pt x="289297" y="1829827"/>
                </a:lnTo>
                <a:cubicBezTo>
                  <a:pt x="263963" y="1799122"/>
                  <a:pt x="241039" y="1766461"/>
                  <a:pt x="220935" y="1731926"/>
                </a:cubicBezTo>
                <a:lnTo>
                  <a:pt x="172409" y="1759942"/>
                </a:lnTo>
                <a:lnTo>
                  <a:pt x="136405" y="1697581"/>
                </a:lnTo>
                <a:lnTo>
                  <a:pt x="184086" y="1670052"/>
                </a:lnTo>
                <a:cubicBezTo>
                  <a:pt x="165066" y="1635169"/>
                  <a:pt x="148153" y="1599009"/>
                  <a:pt x="133947" y="1561548"/>
                </a:cubicBezTo>
                <a:lnTo>
                  <a:pt x="81819" y="1580521"/>
                </a:lnTo>
                <a:lnTo>
                  <a:pt x="68990" y="1545273"/>
                </a:lnTo>
                <a:lnTo>
                  <a:pt x="57190" y="1512855"/>
                </a:lnTo>
                <a:lnTo>
                  <a:pt x="109197" y="1493926"/>
                </a:lnTo>
                <a:cubicBezTo>
                  <a:pt x="96249" y="1456476"/>
                  <a:pt x="85914" y="1417922"/>
                  <a:pt x="77911" y="1378548"/>
                </a:cubicBezTo>
                <a:lnTo>
                  <a:pt x="23761" y="1388096"/>
                </a:lnTo>
                <a:lnTo>
                  <a:pt x="21307" y="1374174"/>
                </a:lnTo>
                <a:lnTo>
                  <a:pt x="11257" y="1317181"/>
                </a:lnTo>
                <a:lnTo>
                  <a:pt x="66563" y="1307429"/>
                </a:lnTo>
                <a:cubicBezTo>
                  <a:pt x="59731" y="1268550"/>
                  <a:pt x="56264" y="1228825"/>
                  <a:pt x="56203" y="1188512"/>
                </a:cubicBezTo>
                <a:lnTo>
                  <a:pt x="0" y="1188512"/>
                </a:lnTo>
                <a:lnTo>
                  <a:pt x="0" y="1116503"/>
                </a:lnTo>
                <a:lnTo>
                  <a:pt x="56203" y="1116503"/>
                </a:lnTo>
                <a:cubicBezTo>
                  <a:pt x="56264" y="1076190"/>
                  <a:pt x="59732" y="1036465"/>
                  <a:pt x="66563" y="997586"/>
                </a:cubicBezTo>
                <a:lnTo>
                  <a:pt x="11258" y="987834"/>
                </a:lnTo>
                <a:lnTo>
                  <a:pt x="18836" y="944857"/>
                </a:lnTo>
                <a:lnTo>
                  <a:pt x="23761" y="916920"/>
                </a:lnTo>
                <a:lnTo>
                  <a:pt x="23762" y="916920"/>
                </a:lnTo>
                <a:lnTo>
                  <a:pt x="77912" y="926468"/>
                </a:lnTo>
                <a:cubicBezTo>
                  <a:pt x="85915" y="887093"/>
                  <a:pt x="96250" y="848539"/>
                  <a:pt x="109198" y="811089"/>
                </a:cubicBezTo>
                <a:lnTo>
                  <a:pt x="57191" y="792160"/>
                </a:lnTo>
                <a:lnTo>
                  <a:pt x="81820" y="724495"/>
                </a:lnTo>
                <a:lnTo>
                  <a:pt x="81820" y="724494"/>
                </a:lnTo>
                <a:lnTo>
                  <a:pt x="133948" y="743467"/>
                </a:lnTo>
                <a:cubicBezTo>
                  <a:pt x="148154" y="706007"/>
                  <a:pt x="165067" y="669847"/>
                  <a:pt x="184087" y="634964"/>
                </a:cubicBezTo>
                <a:lnTo>
                  <a:pt x="136405" y="607435"/>
                </a:lnTo>
                <a:lnTo>
                  <a:pt x="172409" y="545074"/>
                </a:lnTo>
                <a:lnTo>
                  <a:pt x="172410" y="545074"/>
                </a:lnTo>
                <a:lnTo>
                  <a:pt x="220936" y="573090"/>
                </a:lnTo>
                <a:cubicBezTo>
                  <a:pt x="241040" y="538556"/>
                  <a:pt x="263964" y="505895"/>
                  <a:pt x="289299" y="475189"/>
                </a:cubicBezTo>
                <a:lnTo>
                  <a:pt x="246494" y="439272"/>
                </a:lnTo>
                <a:lnTo>
                  <a:pt x="246493" y="439271"/>
                </a:lnTo>
                <a:lnTo>
                  <a:pt x="290455" y="386879"/>
                </a:lnTo>
                <a:lnTo>
                  <a:pt x="292779" y="384110"/>
                </a:lnTo>
                <a:lnTo>
                  <a:pt x="292779" y="384109"/>
                </a:lnTo>
                <a:lnTo>
                  <a:pt x="335832" y="420234"/>
                </a:lnTo>
                <a:cubicBezTo>
                  <a:pt x="361532" y="389742"/>
                  <a:pt x="389743" y="361532"/>
                  <a:pt x="420235" y="335832"/>
                </a:cubicBezTo>
                <a:lnTo>
                  <a:pt x="384109" y="292779"/>
                </a:lnTo>
                <a:lnTo>
                  <a:pt x="384110" y="292779"/>
                </a:lnTo>
                <a:lnTo>
                  <a:pt x="439272" y="246494"/>
                </a:lnTo>
                <a:lnTo>
                  <a:pt x="475189" y="289299"/>
                </a:lnTo>
                <a:cubicBezTo>
                  <a:pt x="505895" y="263964"/>
                  <a:pt x="538556" y="241040"/>
                  <a:pt x="573091" y="220936"/>
                </a:cubicBezTo>
                <a:lnTo>
                  <a:pt x="545074" y="172410"/>
                </a:lnTo>
                <a:lnTo>
                  <a:pt x="607435" y="136406"/>
                </a:lnTo>
                <a:lnTo>
                  <a:pt x="634964" y="184088"/>
                </a:lnTo>
                <a:cubicBezTo>
                  <a:pt x="669848" y="165067"/>
                  <a:pt x="706008" y="148154"/>
                  <a:pt x="743468" y="133948"/>
                </a:cubicBezTo>
                <a:lnTo>
                  <a:pt x="724495" y="81820"/>
                </a:lnTo>
                <a:lnTo>
                  <a:pt x="759743" y="68991"/>
                </a:lnTo>
                <a:lnTo>
                  <a:pt x="792161" y="57191"/>
                </a:lnTo>
                <a:lnTo>
                  <a:pt x="811090" y="109198"/>
                </a:lnTo>
                <a:cubicBezTo>
                  <a:pt x="848540" y="96250"/>
                  <a:pt x="887094" y="85915"/>
                  <a:pt x="926468" y="77912"/>
                </a:cubicBezTo>
                <a:lnTo>
                  <a:pt x="916920" y="23762"/>
                </a:lnTo>
                <a:lnTo>
                  <a:pt x="930842" y="21308"/>
                </a:lnTo>
                <a:lnTo>
                  <a:pt x="987835" y="11258"/>
                </a:lnTo>
                <a:lnTo>
                  <a:pt x="997587" y="66564"/>
                </a:lnTo>
                <a:cubicBezTo>
                  <a:pt x="1036466" y="59732"/>
                  <a:pt x="1076191" y="56265"/>
                  <a:pt x="1116503" y="56204"/>
                </a:cubicBezTo>
                <a:lnTo>
                  <a:pt x="1116503" y="1"/>
                </a:lnTo>
                <a:lnTo>
                  <a:pt x="1116504" y="1"/>
                </a:lnTo>
                <a:close/>
              </a:path>
            </a:pathLst>
          </a:custGeom>
          <a:solidFill>
            <a:srgbClr val="0170C1"/>
          </a:solidFill>
          <a:ln w="19050">
            <a:solidFill>
              <a:schemeClr val="bg1"/>
            </a:solidFill>
          </a:ln>
          <a:effectLst>
            <a:outerShdw blurRad="139700" dist="88900" dir="5400000" sx="93000" sy="93000" algn="tr" rotWithShape="0">
              <a:prstClr val="black">
                <a:alpha val="42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38" name="TextBox 37"/>
          <p:cNvSpPr txBox="1"/>
          <p:nvPr/>
        </p:nvSpPr>
        <p:spPr>
          <a:xfrm>
            <a:off x="2537744" y="2638570"/>
            <a:ext cx="1307175" cy="769615"/>
          </a:xfrm>
          <a:prstGeom prst="rect">
            <a:avLst/>
          </a:prstGeom>
          <a:noFill/>
        </p:spPr>
        <p:txBody>
          <a:bodyPr wrap="square" lIns="91433" tIns="45716" rIns="91433" bIns="45716" rtlCol="0">
            <a:spAutoFit/>
          </a:bodyPr>
          <a:lstStyle/>
          <a:p>
            <a:pPr algn="ctr"/>
            <a:r>
              <a:rPr lang="zh-CN" altLang="en-US" sz="2200" b="1" dirty="0">
                <a:solidFill>
                  <a:schemeClr val="bg1"/>
                </a:solidFill>
                <a:latin typeface="微软雅黑" panose="020B0503020204020204" pitchFamily="34" charset="-122"/>
                <a:ea typeface="微软雅黑" panose="020B0503020204020204" pitchFamily="34" charset="-122"/>
              </a:rPr>
              <a:t>加入</a:t>
            </a:r>
            <a:endParaRPr lang="en-US" altLang="zh-CN" sz="2200" b="1" dirty="0">
              <a:solidFill>
                <a:schemeClr val="bg1"/>
              </a:solidFill>
              <a:latin typeface="微软雅黑" panose="020B0503020204020204" pitchFamily="34" charset="-122"/>
              <a:ea typeface="微软雅黑" panose="020B0503020204020204" pitchFamily="34" charset="-122"/>
            </a:endParaRPr>
          </a:p>
          <a:p>
            <a:pPr algn="ctr"/>
            <a:r>
              <a:rPr lang="zh-CN" altLang="en-US" sz="2200" b="1" dirty="0">
                <a:solidFill>
                  <a:schemeClr val="bg1"/>
                </a:solidFill>
                <a:latin typeface="微软雅黑" panose="020B0503020204020204" pitchFamily="34" charset="-122"/>
                <a:ea typeface="微软雅黑" panose="020B0503020204020204" pitchFamily="34" charset="-122"/>
              </a:rPr>
              <a:t>文字描述</a:t>
            </a:r>
            <a:endParaRPr lang="zh-CN" altLang="en-US" sz="2200" b="1" dirty="0">
              <a:solidFill>
                <a:schemeClr val="bg1"/>
              </a:solidFill>
              <a:latin typeface="微软雅黑" panose="020B0503020204020204" pitchFamily="34" charset="-122"/>
              <a:ea typeface="微软雅黑" panose="020B0503020204020204" pitchFamily="34" charset="-122"/>
            </a:endParaRPr>
          </a:p>
        </p:txBody>
      </p:sp>
      <p:sp>
        <p:nvSpPr>
          <p:cNvPr id="39" name="TextBox 38"/>
          <p:cNvSpPr txBox="1"/>
          <p:nvPr/>
        </p:nvSpPr>
        <p:spPr>
          <a:xfrm>
            <a:off x="3824895" y="3466163"/>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0" name="TextBox 39"/>
          <p:cNvSpPr txBox="1"/>
          <p:nvPr/>
        </p:nvSpPr>
        <p:spPr>
          <a:xfrm>
            <a:off x="5227534" y="3105257"/>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1" name="TextBox 40"/>
          <p:cNvSpPr txBox="1"/>
          <p:nvPr/>
        </p:nvSpPr>
        <p:spPr>
          <a:xfrm>
            <a:off x="6587861" y="2284461"/>
            <a:ext cx="1307175" cy="708046"/>
          </a:xfrm>
          <a:prstGeom prst="rect">
            <a:avLst/>
          </a:prstGeom>
          <a:noFill/>
        </p:spPr>
        <p:txBody>
          <a:bodyPr wrap="square" lIns="91433" tIns="45716" rIns="91433" bIns="45716" rtlCol="0">
            <a:spAutoFit/>
          </a:bodyPr>
          <a:lstStyle/>
          <a:p>
            <a:pPr algn="ctr"/>
            <a:r>
              <a:rPr lang="zh-CN" altLang="en-US" sz="2000" b="1" dirty="0">
                <a:solidFill>
                  <a:schemeClr val="bg1"/>
                </a:solidFill>
                <a:latin typeface="微软雅黑" panose="020B0503020204020204" pitchFamily="34" charset="-122"/>
                <a:ea typeface="微软雅黑" panose="020B0503020204020204" pitchFamily="34" charset="-122"/>
              </a:rPr>
              <a:t>加入</a:t>
            </a:r>
            <a:endParaRPr lang="en-US" altLang="zh-CN" sz="2000" b="1" dirty="0">
              <a:solidFill>
                <a:schemeClr val="bg1"/>
              </a:solidFill>
              <a:latin typeface="微软雅黑" panose="020B0503020204020204" pitchFamily="34" charset="-122"/>
              <a:ea typeface="微软雅黑" panose="020B0503020204020204" pitchFamily="34" charset="-122"/>
            </a:endParaRPr>
          </a:p>
          <a:p>
            <a:pPr algn="ctr"/>
            <a:r>
              <a:rPr lang="zh-CN" altLang="en-US" sz="2000" b="1" dirty="0">
                <a:solidFill>
                  <a:schemeClr val="bg1"/>
                </a:solidFill>
                <a:latin typeface="微软雅黑" panose="020B0503020204020204" pitchFamily="34" charset="-122"/>
                <a:ea typeface="微软雅黑" panose="020B0503020204020204" pitchFamily="34" charset="-122"/>
              </a:rPr>
              <a:t>文字描述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42" name="TextBox 41"/>
          <p:cNvSpPr txBox="1"/>
          <p:nvPr/>
        </p:nvSpPr>
        <p:spPr>
          <a:xfrm>
            <a:off x="8279651" y="2632766"/>
            <a:ext cx="1435666" cy="831185"/>
          </a:xfrm>
          <a:prstGeom prst="rect">
            <a:avLst/>
          </a:prstGeom>
          <a:noFill/>
        </p:spPr>
        <p:txBody>
          <a:bodyPr wrap="square" lIns="91433" tIns="45716" rIns="91433" bIns="45716" rtlCol="0">
            <a:spAutoFit/>
          </a:bodyPr>
          <a:lstStyle/>
          <a:p>
            <a:pPr algn="ctr"/>
            <a:r>
              <a:rPr lang="zh-CN" altLang="en-US" sz="2400" b="1" dirty="0">
                <a:solidFill>
                  <a:schemeClr val="bg1"/>
                </a:solidFill>
                <a:latin typeface="微软雅黑" panose="020B0503020204020204" pitchFamily="34" charset="-122"/>
                <a:ea typeface="微软雅黑" panose="020B0503020204020204" pitchFamily="34" charset="-122"/>
              </a:rPr>
              <a:t>加入</a:t>
            </a:r>
            <a:endParaRPr lang="en-US" altLang="zh-CN" sz="2400" b="1" dirty="0">
              <a:solidFill>
                <a:schemeClr val="bg1"/>
              </a:solidFill>
              <a:latin typeface="微软雅黑" panose="020B0503020204020204" pitchFamily="34" charset="-122"/>
              <a:ea typeface="微软雅黑" panose="020B0503020204020204" pitchFamily="34" charset="-122"/>
            </a:endParaRPr>
          </a:p>
          <a:p>
            <a:pPr algn="ctr"/>
            <a:r>
              <a:rPr lang="zh-CN" altLang="en-US" sz="2400" b="1" dirty="0">
                <a:solidFill>
                  <a:schemeClr val="bg1"/>
                </a:solidFill>
                <a:latin typeface="微软雅黑" panose="020B0503020204020204" pitchFamily="34" charset="-122"/>
                <a:ea typeface="微软雅黑" panose="020B0503020204020204" pitchFamily="34" charset="-122"/>
              </a:rPr>
              <a:t>文字描述</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43" name="矩形 42"/>
          <p:cNvSpPr/>
          <p:nvPr/>
        </p:nvSpPr>
        <p:spPr>
          <a:xfrm flipV="1">
            <a:off x="2137" y="4859367"/>
            <a:ext cx="12188276" cy="60969"/>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33" tIns="45716" rIns="91433" bIns="45716" rtlCol="0" anchor="ctr"/>
          <a:lstStyle/>
          <a:p>
            <a:pPr algn="ctr"/>
            <a:endParaRPr lang="zh-CN" altLang="en-US"/>
          </a:p>
        </p:txBody>
      </p:sp>
      <p:sp>
        <p:nvSpPr>
          <p:cNvPr id="44" name="TextBox 504"/>
          <p:cNvSpPr txBox="1"/>
          <p:nvPr/>
        </p:nvSpPr>
        <p:spPr>
          <a:xfrm>
            <a:off x="2068933" y="5102226"/>
            <a:ext cx="8260282" cy="700568"/>
          </a:xfrm>
          <a:prstGeom prst="rect">
            <a:avLst/>
          </a:prstGeom>
          <a:noFill/>
        </p:spPr>
        <p:txBody>
          <a:bodyPr wrap="square" lIns="91433" tIns="45716" rIns="91433" bIns="45716" rtlCol="0">
            <a:spAutoFit/>
          </a:bodyPr>
          <a:lstStyle>
            <a:defPPr>
              <a:defRPr lang="zh-CN"/>
            </a:defPPr>
            <a:lvl1pPr>
              <a:lnSpc>
                <a:spcPct val="130000"/>
              </a:lnSpc>
              <a:defRPr sz="1400">
                <a:solidFill>
                  <a:schemeClr val="tx1">
                    <a:lumMod val="75000"/>
                    <a:lumOff val="25000"/>
                  </a:schemeClr>
                </a:solidFill>
                <a:latin typeface="微软雅黑" panose="020B0503020204020204" pitchFamily="34" charset="-122"/>
                <a:ea typeface="微软雅黑" panose="020B0503020204020204" pitchFamily="34" charset="-122"/>
              </a:defRPr>
            </a:lvl1pPr>
          </a:lstStyle>
          <a:p>
            <a:pPr algn="just">
              <a:lnSpc>
                <a:spcPct val="150000"/>
              </a:lnSpc>
              <a:spcAft>
                <a:spcPts val="1200"/>
              </a:spcAft>
            </a:pPr>
            <a:r>
              <a:rPr lang="zh-CN" altLang="en-US" dirty="0" smtClean="0">
                <a:solidFill>
                  <a:schemeClr val="bg1">
                    <a:lumMod val="50000"/>
                  </a:schemeClr>
                </a:solidFill>
                <a:sym typeface="微软雅黑" panose="020B0503020204020204" pitchFamily="34" charset="-122"/>
              </a:rPr>
              <a:t>右键</a:t>
            </a:r>
            <a:r>
              <a:rPr lang="zh-CN" altLang="en-US" dirty="0">
                <a:solidFill>
                  <a:schemeClr val="bg1">
                    <a:lumMod val="50000"/>
                  </a:schemeClr>
                </a:solidFill>
                <a:sym typeface="微软雅黑" panose="020B0503020204020204" pitchFamily="34" charset="-122"/>
              </a:rPr>
              <a:t>点击图片选择设置图片格式可直接替换图片。</a:t>
            </a:r>
            <a:r>
              <a:rPr lang="zh-CN" altLang="en-US" dirty="0">
                <a:solidFill>
                  <a:schemeClr val="bg1">
                    <a:lumMod val="50000"/>
                  </a:schemeClr>
                </a:solidFill>
              </a:rPr>
              <a:t>您的内容打在这里，或者通过复制您的文本后，在此框中选择</a:t>
            </a:r>
            <a:r>
              <a:rPr lang="zh-CN" altLang="en-US" dirty="0" smtClean="0">
                <a:solidFill>
                  <a:schemeClr val="bg1">
                    <a:lumMod val="50000"/>
                  </a:schemeClr>
                </a:solidFill>
              </a:rPr>
              <a:t>粘贴。</a:t>
            </a:r>
            <a:r>
              <a:rPr lang="zh-CN" altLang="en-US" dirty="0" smtClean="0">
                <a:solidFill>
                  <a:schemeClr val="bg1">
                    <a:lumMod val="50000"/>
                  </a:schemeClr>
                </a:solidFill>
                <a:sym typeface="微软雅黑" panose="020B0503020204020204" pitchFamily="34" charset="-122"/>
              </a:rPr>
              <a:t>在此</a:t>
            </a:r>
            <a:r>
              <a:rPr lang="zh-CN" altLang="en-US" dirty="0">
                <a:solidFill>
                  <a:schemeClr val="bg1">
                    <a:lumMod val="50000"/>
                  </a:schemeClr>
                </a:solidFill>
                <a:sym typeface="微软雅黑" panose="020B0503020204020204" pitchFamily="34" charset="-122"/>
              </a:rPr>
              <a:t>录入上述图表的综合描述</a:t>
            </a:r>
            <a:r>
              <a:rPr lang="zh-CN" altLang="en-US" dirty="0" smtClean="0">
                <a:solidFill>
                  <a:schemeClr val="bg1">
                    <a:lumMod val="50000"/>
                  </a:schemeClr>
                </a:solidFill>
                <a:sym typeface="微软雅黑" panose="020B0503020204020204" pitchFamily="34" charset="-122"/>
              </a:rPr>
              <a:t>说明</a:t>
            </a:r>
            <a:r>
              <a:rPr lang="zh-CN" altLang="en-US" dirty="0">
                <a:solidFill>
                  <a:schemeClr val="bg1">
                    <a:lumMod val="50000"/>
                  </a:schemeClr>
                </a:solidFill>
                <a:sym typeface="微软雅黑" panose="020B0503020204020204" pitchFamily="34" charset="-122"/>
              </a:rPr>
              <a:t>在此录入上述图表的综合描述说明</a:t>
            </a:r>
            <a:r>
              <a:rPr lang="zh-CN" altLang="en-US" dirty="0" smtClean="0">
                <a:solidFill>
                  <a:schemeClr val="bg1">
                    <a:lumMod val="50000"/>
                  </a:schemeClr>
                </a:solidFill>
                <a:sym typeface="微软雅黑" panose="020B0503020204020204" pitchFamily="34" charset="-122"/>
              </a:rPr>
              <a:t>。</a:t>
            </a:r>
            <a:endParaRPr lang="en-US" altLang="zh-CN" dirty="0">
              <a:solidFill>
                <a:schemeClr val="bg1">
                  <a:lumMod val="50000"/>
                </a:schemeClr>
              </a:solidFill>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35" presetClass="entr" presetSubtype="0"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fade">
                                      <p:cBhvr>
                                        <p:cTn id="39" dur="1250"/>
                                        <p:tgtEl>
                                          <p:spTgt spid="29"/>
                                        </p:tgtEl>
                                      </p:cBhvr>
                                    </p:animEffect>
                                    <p:anim calcmode="lin" valueType="num">
                                      <p:cBhvr>
                                        <p:cTn id="40" dur="1250" fill="hold"/>
                                        <p:tgtEl>
                                          <p:spTgt spid="29"/>
                                        </p:tgtEl>
                                        <p:attrNameLst>
                                          <p:attrName>style.rotation</p:attrName>
                                        </p:attrNameLst>
                                      </p:cBhvr>
                                      <p:tavLst>
                                        <p:tav tm="0">
                                          <p:val>
                                            <p:fltVal val="720"/>
                                          </p:val>
                                        </p:tav>
                                        <p:tav tm="100000">
                                          <p:val>
                                            <p:fltVal val="0"/>
                                          </p:val>
                                        </p:tav>
                                      </p:tavLst>
                                    </p:anim>
                                    <p:anim calcmode="lin" valueType="num">
                                      <p:cBhvr>
                                        <p:cTn id="41" dur="1250" fill="hold"/>
                                        <p:tgtEl>
                                          <p:spTgt spid="29"/>
                                        </p:tgtEl>
                                        <p:attrNameLst>
                                          <p:attrName>ppt_h</p:attrName>
                                        </p:attrNameLst>
                                      </p:cBhvr>
                                      <p:tavLst>
                                        <p:tav tm="0">
                                          <p:val>
                                            <p:fltVal val="0"/>
                                          </p:val>
                                        </p:tav>
                                        <p:tav tm="100000">
                                          <p:val>
                                            <p:strVal val="#ppt_h"/>
                                          </p:val>
                                        </p:tav>
                                      </p:tavLst>
                                    </p:anim>
                                    <p:anim calcmode="lin" valueType="num">
                                      <p:cBhvr>
                                        <p:cTn id="42" dur="1250" fill="hold"/>
                                        <p:tgtEl>
                                          <p:spTgt spid="29"/>
                                        </p:tgtEl>
                                        <p:attrNameLst>
                                          <p:attrName>ppt_w</p:attrName>
                                        </p:attrNameLst>
                                      </p:cBhvr>
                                      <p:tavLst>
                                        <p:tav tm="0">
                                          <p:val>
                                            <p:fltVal val="0"/>
                                          </p:val>
                                        </p:tav>
                                        <p:tav tm="100000">
                                          <p:val>
                                            <p:strVal val="#ppt_w"/>
                                          </p:val>
                                        </p:tav>
                                      </p:tavLst>
                                    </p:anim>
                                  </p:childTnLst>
                                </p:cTn>
                              </p:par>
                            </p:childTnLst>
                          </p:cTn>
                        </p:par>
                        <p:par>
                          <p:cTn id="43" fill="hold">
                            <p:stCondLst>
                              <p:cond delay="1500"/>
                            </p:stCondLst>
                            <p:childTnLst>
                              <p:par>
                                <p:cTn id="44" presetID="10" presetClass="entr" presetSubtype="0" fill="hold" grpId="0" nodeType="after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fade">
                                      <p:cBhvr>
                                        <p:cTn id="46" dur="500"/>
                                        <p:tgtEl>
                                          <p:spTgt spid="38"/>
                                        </p:tgtEl>
                                      </p:cBhvr>
                                    </p:animEffect>
                                  </p:childTnLst>
                                </p:cTn>
                              </p:par>
                            </p:childTnLst>
                          </p:cTn>
                        </p:par>
                        <p:par>
                          <p:cTn id="47" fill="hold">
                            <p:stCondLst>
                              <p:cond delay="2000"/>
                            </p:stCondLst>
                            <p:childTnLst>
                              <p:par>
                                <p:cTn id="48" presetID="35" presetClass="entr" presetSubtype="0" fill="hold" grpId="0" nodeType="afterEffect">
                                  <p:stCondLst>
                                    <p:cond delay="0"/>
                                  </p:stCondLst>
                                  <p:childTnLst>
                                    <p:set>
                                      <p:cBhvr>
                                        <p:cTn id="49" dur="1" fill="hold">
                                          <p:stCondLst>
                                            <p:cond delay="0"/>
                                          </p:stCondLst>
                                        </p:cTn>
                                        <p:tgtEl>
                                          <p:spTgt spid="30"/>
                                        </p:tgtEl>
                                        <p:attrNameLst>
                                          <p:attrName>style.visibility</p:attrName>
                                        </p:attrNameLst>
                                      </p:cBhvr>
                                      <p:to>
                                        <p:strVal val="visible"/>
                                      </p:to>
                                    </p:set>
                                    <p:animEffect transition="in" filter="fade">
                                      <p:cBhvr>
                                        <p:cTn id="50" dur="1250"/>
                                        <p:tgtEl>
                                          <p:spTgt spid="30"/>
                                        </p:tgtEl>
                                      </p:cBhvr>
                                    </p:animEffect>
                                    <p:anim calcmode="lin" valueType="num">
                                      <p:cBhvr>
                                        <p:cTn id="51" dur="1250" fill="hold"/>
                                        <p:tgtEl>
                                          <p:spTgt spid="30"/>
                                        </p:tgtEl>
                                        <p:attrNameLst>
                                          <p:attrName>style.rotation</p:attrName>
                                        </p:attrNameLst>
                                      </p:cBhvr>
                                      <p:tavLst>
                                        <p:tav tm="0">
                                          <p:val>
                                            <p:fltVal val="720"/>
                                          </p:val>
                                        </p:tav>
                                        <p:tav tm="100000">
                                          <p:val>
                                            <p:fltVal val="0"/>
                                          </p:val>
                                        </p:tav>
                                      </p:tavLst>
                                    </p:anim>
                                    <p:anim calcmode="lin" valueType="num">
                                      <p:cBhvr>
                                        <p:cTn id="52" dur="1250" fill="hold"/>
                                        <p:tgtEl>
                                          <p:spTgt spid="30"/>
                                        </p:tgtEl>
                                        <p:attrNameLst>
                                          <p:attrName>ppt_h</p:attrName>
                                        </p:attrNameLst>
                                      </p:cBhvr>
                                      <p:tavLst>
                                        <p:tav tm="0">
                                          <p:val>
                                            <p:fltVal val="0"/>
                                          </p:val>
                                        </p:tav>
                                        <p:tav tm="100000">
                                          <p:val>
                                            <p:strVal val="#ppt_h"/>
                                          </p:val>
                                        </p:tav>
                                      </p:tavLst>
                                    </p:anim>
                                    <p:anim calcmode="lin" valueType="num">
                                      <p:cBhvr>
                                        <p:cTn id="53" dur="1250" fill="hold"/>
                                        <p:tgtEl>
                                          <p:spTgt spid="30"/>
                                        </p:tgtEl>
                                        <p:attrNameLst>
                                          <p:attrName>ppt_w</p:attrName>
                                        </p:attrNameLst>
                                      </p:cBhvr>
                                      <p:tavLst>
                                        <p:tav tm="0">
                                          <p:val>
                                            <p:fltVal val="0"/>
                                          </p:val>
                                        </p:tav>
                                        <p:tav tm="100000">
                                          <p:val>
                                            <p:strVal val="#ppt_w"/>
                                          </p:val>
                                        </p:tav>
                                      </p:tavLst>
                                    </p:anim>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fade">
                                      <p:cBhvr>
                                        <p:cTn id="57" dur="500"/>
                                        <p:tgtEl>
                                          <p:spTgt spid="39"/>
                                        </p:tgtEl>
                                      </p:cBhvr>
                                    </p:animEffect>
                                  </p:childTnLst>
                                </p:cTn>
                              </p:par>
                            </p:childTnLst>
                          </p:cTn>
                        </p:par>
                        <p:par>
                          <p:cTn id="58" fill="hold">
                            <p:stCondLst>
                              <p:cond delay="4000"/>
                            </p:stCondLst>
                            <p:childTnLst>
                              <p:par>
                                <p:cTn id="59" presetID="35" presetClass="entr" presetSubtype="0" fill="hold" grpId="0" nodeType="afterEffect">
                                  <p:stCondLst>
                                    <p:cond delay="0"/>
                                  </p:stCondLst>
                                  <p:childTnLst>
                                    <p:set>
                                      <p:cBhvr>
                                        <p:cTn id="60" dur="1" fill="hold">
                                          <p:stCondLst>
                                            <p:cond delay="0"/>
                                          </p:stCondLst>
                                        </p:cTn>
                                        <p:tgtEl>
                                          <p:spTgt spid="31"/>
                                        </p:tgtEl>
                                        <p:attrNameLst>
                                          <p:attrName>style.visibility</p:attrName>
                                        </p:attrNameLst>
                                      </p:cBhvr>
                                      <p:to>
                                        <p:strVal val="visible"/>
                                      </p:to>
                                    </p:set>
                                    <p:animEffect transition="in" filter="fade">
                                      <p:cBhvr>
                                        <p:cTn id="61" dur="1250"/>
                                        <p:tgtEl>
                                          <p:spTgt spid="31"/>
                                        </p:tgtEl>
                                      </p:cBhvr>
                                    </p:animEffect>
                                    <p:anim calcmode="lin" valueType="num">
                                      <p:cBhvr>
                                        <p:cTn id="62" dur="1250" fill="hold"/>
                                        <p:tgtEl>
                                          <p:spTgt spid="31"/>
                                        </p:tgtEl>
                                        <p:attrNameLst>
                                          <p:attrName>style.rotation</p:attrName>
                                        </p:attrNameLst>
                                      </p:cBhvr>
                                      <p:tavLst>
                                        <p:tav tm="0">
                                          <p:val>
                                            <p:fltVal val="720"/>
                                          </p:val>
                                        </p:tav>
                                        <p:tav tm="100000">
                                          <p:val>
                                            <p:fltVal val="0"/>
                                          </p:val>
                                        </p:tav>
                                      </p:tavLst>
                                    </p:anim>
                                    <p:anim calcmode="lin" valueType="num">
                                      <p:cBhvr>
                                        <p:cTn id="63" dur="1250" fill="hold"/>
                                        <p:tgtEl>
                                          <p:spTgt spid="31"/>
                                        </p:tgtEl>
                                        <p:attrNameLst>
                                          <p:attrName>ppt_h</p:attrName>
                                        </p:attrNameLst>
                                      </p:cBhvr>
                                      <p:tavLst>
                                        <p:tav tm="0">
                                          <p:val>
                                            <p:fltVal val="0"/>
                                          </p:val>
                                        </p:tav>
                                        <p:tav tm="100000">
                                          <p:val>
                                            <p:strVal val="#ppt_h"/>
                                          </p:val>
                                        </p:tav>
                                      </p:tavLst>
                                    </p:anim>
                                    <p:anim calcmode="lin" valueType="num">
                                      <p:cBhvr>
                                        <p:cTn id="64" dur="1250" fill="hold"/>
                                        <p:tgtEl>
                                          <p:spTgt spid="31"/>
                                        </p:tgtEl>
                                        <p:attrNameLst>
                                          <p:attrName>ppt_w</p:attrName>
                                        </p:attrNameLst>
                                      </p:cBhvr>
                                      <p:tavLst>
                                        <p:tav tm="0">
                                          <p:val>
                                            <p:fltVal val="0"/>
                                          </p:val>
                                        </p:tav>
                                        <p:tav tm="100000">
                                          <p:val>
                                            <p:strVal val="#ppt_w"/>
                                          </p:val>
                                        </p:tav>
                                      </p:tavLst>
                                    </p:anim>
                                  </p:childTnLst>
                                </p:cTn>
                              </p:par>
                            </p:childTnLst>
                          </p:cTn>
                        </p:par>
                        <p:par>
                          <p:cTn id="65" fill="hold">
                            <p:stCondLst>
                              <p:cond delay="5500"/>
                            </p:stCondLst>
                            <p:childTnLst>
                              <p:par>
                                <p:cTn id="66" presetID="10" presetClass="entr" presetSubtype="0" fill="hold" grpId="0" nodeType="after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fade">
                                      <p:cBhvr>
                                        <p:cTn id="68" dur="500"/>
                                        <p:tgtEl>
                                          <p:spTgt spid="40"/>
                                        </p:tgtEl>
                                      </p:cBhvr>
                                    </p:animEffect>
                                  </p:childTnLst>
                                </p:cTn>
                              </p:par>
                            </p:childTnLst>
                          </p:cTn>
                        </p:par>
                        <p:par>
                          <p:cTn id="69" fill="hold">
                            <p:stCondLst>
                              <p:cond delay="6000"/>
                            </p:stCondLst>
                            <p:childTnLst>
                              <p:par>
                                <p:cTn id="70" presetID="35" presetClass="entr" presetSubtype="0" fill="hold" grpId="0" nodeType="afterEffect">
                                  <p:stCondLst>
                                    <p:cond delay="0"/>
                                  </p:stCondLst>
                                  <p:childTnLst>
                                    <p:set>
                                      <p:cBhvr>
                                        <p:cTn id="71" dur="1" fill="hold">
                                          <p:stCondLst>
                                            <p:cond delay="0"/>
                                          </p:stCondLst>
                                        </p:cTn>
                                        <p:tgtEl>
                                          <p:spTgt spid="36"/>
                                        </p:tgtEl>
                                        <p:attrNameLst>
                                          <p:attrName>style.visibility</p:attrName>
                                        </p:attrNameLst>
                                      </p:cBhvr>
                                      <p:to>
                                        <p:strVal val="visible"/>
                                      </p:to>
                                    </p:set>
                                    <p:animEffect transition="in" filter="fade">
                                      <p:cBhvr>
                                        <p:cTn id="72" dur="1250"/>
                                        <p:tgtEl>
                                          <p:spTgt spid="36"/>
                                        </p:tgtEl>
                                      </p:cBhvr>
                                    </p:animEffect>
                                    <p:anim calcmode="lin" valueType="num">
                                      <p:cBhvr>
                                        <p:cTn id="73" dur="1250" fill="hold"/>
                                        <p:tgtEl>
                                          <p:spTgt spid="36"/>
                                        </p:tgtEl>
                                        <p:attrNameLst>
                                          <p:attrName>style.rotation</p:attrName>
                                        </p:attrNameLst>
                                      </p:cBhvr>
                                      <p:tavLst>
                                        <p:tav tm="0">
                                          <p:val>
                                            <p:fltVal val="720"/>
                                          </p:val>
                                        </p:tav>
                                        <p:tav tm="100000">
                                          <p:val>
                                            <p:fltVal val="0"/>
                                          </p:val>
                                        </p:tav>
                                      </p:tavLst>
                                    </p:anim>
                                    <p:anim calcmode="lin" valueType="num">
                                      <p:cBhvr>
                                        <p:cTn id="74" dur="1250" fill="hold"/>
                                        <p:tgtEl>
                                          <p:spTgt spid="36"/>
                                        </p:tgtEl>
                                        <p:attrNameLst>
                                          <p:attrName>ppt_h</p:attrName>
                                        </p:attrNameLst>
                                      </p:cBhvr>
                                      <p:tavLst>
                                        <p:tav tm="0">
                                          <p:val>
                                            <p:fltVal val="0"/>
                                          </p:val>
                                        </p:tav>
                                        <p:tav tm="100000">
                                          <p:val>
                                            <p:strVal val="#ppt_h"/>
                                          </p:val>
                                        </p:tav>
                                      </p:tavLst>
                                    </p:anim>
                                    <p:anim calcmode="lin" valueType="num">
                                      <p:cBhvr>
                                        <p:cTn id="75" dur="1250" fill="hold"/>
                                        <p:tgtEl>
                                          <p:spTgt spid="36"/>
                                        </p:tgtEl>
                                        <p:attrNameLst>
                                          <p:attrName>ppt_w</p:attrName>
                                        </p:attrNameLst>
                                      </p:cBhvr>
                                      <p:tavLst>
                                        <p:tav tm="0">
                                          <p:val>
                                            <p:fltVal val="0"/>
                                          </p:val>
                                        </p:tav>
                                        <p:tav tm="100000">
                                          <p:val>
                                            <p:strVal val="#ppt_w"/>
                                          </p:val>
                                        </p:tav>
                                      </p:tavLst>
                                    </p:anim>
                                  </p:childTnLst>
                                </p:cTn>
                              </p:par>
                            </p:childTnLst>
                          </p:cTn>
                        </p:par>
                        <p:par>
                          <p:cTn id="76" fill="hold">
                            <p:stCondLst>
                              <p:cond delay="7500"/>
                            </p:stCondLst>
                            <p:childTnLst>
                              <p:par>
                                <p:cTn id="77" presetID="10" presetClass="entr" presetSubtype="0" fill="hold" grpId="0" nodeType="after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fade">
                                      <p:cBhvr>
                                        <p:cTn id="79" dur="500"/>
                                        <p:tgtEl>
                                          <p:spTgt spid="41"/>
                                        </p:tgtEl>
                                      </p:cBhvr>
                                    </p:animEffect>
                                  </p:childTnLst>
                                </p:cTn>
                              </p:par>
                            </p:childTnLst>
                          </p:cTn>
                        </p:par>
                        <p:par>
                          <p:cTn id="80" fill="hold">
                            <p:stCondLst>
                              <p:cond delay="8000"/>
                            </p:stCondLst>
                            <p:childTnLst>
                              <p:par>
                                <p:cTn id="81" presetID="35" presetClass="entr" presetSubtype="0" fill="hold" grpId="0" nodeType="afterEffect">
                                  <p:stCondLst>
                                    <p:cond delay="0"/>
                                  </p:stCondLst>
                                  <p:childTnLst>
                                    <p:set>
                                      <p:cBhvr>
                                        <p:cTn id="82" dur="1" fill="hold">
                                          <p:stCondLst>
                                            <p:cond delay="0"/>
                                          </p:stCondLst>
                                        </p:cTn>
                                        <p:tgtEl>
                                          <p:spTgt spid="37"/>
                                        </p:tgtEl>
                                        <p:attrNameLst>
                                          <p:attrName>style.visibility</p:attrName>
                                        </p:attrNameLst>
                                      </p:cBhvr>
                                      <p:to>
                                        <p:strVal val="visible"/>
                                      </p:to>
                                    </p:set>
                                    <p:animEffect transition="in" filter="fade">
                                      <p:cBhvr>
                                        <p:cTn id="83" dur="1250"/>
                                        <p:tgtEl>
                                          <p:spTgt spid="37"/>
                                        </p:tgtEl>
                                      </p:cBhvr>
                                    </p:animEffect>
                                    <p:anim calcmode="lin" valueType="num">
                                      <p:cBhvr>
                                        <p:cTn id="84" dur="1250" fill="hold"/>
                                        <p:tgtEl>
                                          <p:spTgt spid="37"/>
                                        </p:tgtEl>
                                        <p:attrNameLst>
                                          <p:attrName>style.rotation</p:attrName>
                                        </p:attrNameLst>
                                      </p:cBhvr>
                                      <p:tavLst>
                                        <p:tav tm="0">
                                          <p:val>
                                            <p:fltVal val="720"/>
                                          </p:val>
                                        </p:tav>
                                        <p:tav tm="100000">
                                          <p:val>
                                            <p:fltVal val="0"/>
                                          </p:val>
                                        </p:tav>
                                      </p:tavLst>
                                    </p:anim>
                                    <p:anim calcmode="lin" valueType="num">
                                      <p:cBhvr>
                                        <p:cTn id="85" dur="1250" fill="hold"/>
                                        <p:tgtEl>
                                          <p:spTgt spid="37"/>
                                        </p:tgtEl>
                                        <p:attrNameLst>
                                          <p:attrName>ppt_h</p:attrName>
                                        </p:attrNameLst>
                                      </p:cBhvr>
                                      <p:tavLst>
                                        <p:tav tm="0">
                                          <p:val>
                                            <p:fltVal val="0"/>
                                          </p:val>
                                        </p:tav>
                                        <p:tav tm="100000">
                                          <p:val>
                                            <p:strVal val="#ppt_h"/>
                                          </p:val>
                                        </p:tav>
                                      </p:tavLst>
                                    </p:anim>
                                    <p:anim calcmode="lin" valueType="num">
                                      <p:cBhvr>
                                        <p:cTn id="86" dur="1250" fill="hold"/>
                                        <p:tgtEl>
                                          <p:spTgt spid="37"/>
                                        </p:tgtEl>
                                        <p:attrNameLst>
                                          <p:attrName>ppt_w</p:attrName>
                                        </p:attrNameLst>
                                      </p:cBhvr>
                                      <p:tavLst>
                                        <p:tav tm="0">
                                          <p:val>
                                            <p:fltVal val="0"/>
                                          </p:val>
                                        </p:tav>
                                        <p:tav tm="100000">
                                          <p:val>
                                            <p:strVal val="#ppt_w"/>
                                          </p:val>
                                        </p:tav>
                                      </p:tavLst>
                                    </p:anim>
                                  </p:childTnLst>
                                </p:cTn>
                              </p:par>
                            </p:childTnLst>
                          </p:cTn>
                        </p:par>
                        <p:par>
                          <p:cTn id="87" fill="hold">
                            <p:stCondLst>
                              <p:cond delay="9500"/>
                            </p:stCondLst>
                            <p:childTnLst>
                              <p:par>
                                <p:cTn id="88" presetID="10" presetClass="entr" presetSubtype="0" fill="hold" grpId="0" nodeType="afterEffect">
                                  <p:stCondLst>
                                    <p:cond delay="0"/>
                                  </p:stCondLst>
                                  <p:childTnLst>
                                    <p:set>
                                      <p:cBhvr>
                                        <p:cTn id="89" dur="1" fill="hold">
                                          <p:stCondLst>
                                            <p:cond delay="0"/>
                                          </p:stCondLst>
                                        </p:cTn>
                                        <p:tgtEl>
                                          <p:spTgt spid="42"/>
                                        </p:tgtEl>
                                        <p:attrNameLst>
                                          <p:attrName>style.visibility</p:attrName>
                                        </p:attrNameLst>
                                      </p:cBhvr>
                                      <p:to>
                                        <p:strVal val="visible"/>
                                      </p:to>
                                    </p:set>
                                    <p:animEffect transition="in" filter="fade">
                                      <p:cBhvr>
                                        <p:cTn id="90" dur="500"/>
                                        <p:tgtEl>
                                          <p:spTgt spid="42"/>
                                        </p:tgtEl>
                                      </p:cBhvr>
                                    </p:animEffect>
                                  </p:childTnLst>
                                </p:cTn>
                              </p:par>
                            </p:childTnLst>
                          </p:cTn>
                        </p:par>
                        <p:par>
                          <p:cTn id="91" fill="hold">
                            <p:stCondLst>
                              <p:cond delay="10000"/>
                            </p:stCondLst>
                            <p:childTnLst>
                              <p:par>
                                <p:cTn id="92" presetID="22" presetClass="entr" presetSubtype="8" fill="hold" grpId="0" nodeType="afterEffect">
                                  <p:stCondLst>
                                    <p:cond delay="0"/>
                                  </p:stCondLst>
                                  <p:childTnLst>
                                    <p:set>
                                      <p:cBhvr>
                                        <p:cTn id="93" dur="1" fill="hold">
                                          <p:stCondLst>
                                            <p:cond delay="0"/>
                                          </p:stCondLst>
                                        </p:cTn>
                                        <p:tgtEl>
                                          <p:spTgt spid="43"/>
                                        </p:tgtEl>
                                        <p:attrNameLst>
                                          <p:attrName>style.visibility</p:attrName>
                                        </p:attrNameLst>
                                      </p:cBhvr>
                                      <p:to>
                                        <p:strVal val="visible"/>
                                      </p:to>
                                    </p:set>
                                    <p:animEffect transition="in" filter="wipe(left)">
                                      <p:cBhvr>
                                        <p:cTn id="94" dur="500"/>
                                        <p:tgtEl>
                                          <p:spTgt spid="43"/>
                                        </p:tgtEl>
                                      </p:cBhvr>
                                    </p:animEffect>
                                  </p:childTnLst>
                                </p:cTn>
                              </p:par>
                            </p:childTnLst>
                          </p:cTn>
                        </p:par>
                        <p:par>
                          <p:cTn id="95" fill="hold">
                            <p:stCondLst>
                              <p:cond delay="10500"/>
                            </p:stCondLst>
                            <p:childTnLst>
                              <p:par>
                                <p:cTn id="96" presetID="10" presetClass="entr" presetSubtype="0" fill="hold" grpId="0" nodeType="afterEffect">
                                  <p:stCondLst>
                                    <p:cond delay="0"/>
                                  </p:stCondLst>
                                  <p:childTnLst>
                                    <p:set>
                                      <p:cBhvr>
                                        <p:cTn id="97" dur="1" fill="hold">
                                          <p:stCondLst>
                                            <p:cond delay="0"/>
                                          </p:stCondLst>
                                        </p:cTn>
                                        <p:tgtEl>
                                          <p:spTgt spid="44"/>
                                        </p:tgtEl>
                                        <p:attrNameLst>
                                          <p:attrName>style.visibility</p:attrName>
                                        </p:attrNameLst>
                                      </p:cBhvr>
                                      <p:to>
                                        <p:strVal val="visible"/>
                                      </p:to>
                                    </p:set>
                                    <p:animEffect transition="in" filter="fade">
                                      <p:cBhvr>
                                        <p:cTn id="98" dur="500"/>
                                        <p:tgtEl>
                                          <p:spTgt spid="4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29" grpId="0" animBg="1"/>
      <p:bldP spid="30" grpId="0" animBg="1"/>
      <p:bldP spid="31" grpId="0" animBg="1"/>
      <p:bldP spid="36" grpId="0" animBg="1"/>
      <p:bldP spid="37" grpId="0" animBg="1"/>
      <p:bldP spid="38" grpId="0"/>
      <p:bldP spid="39" grpId="0"/>
      <p:bldP spid="40" grpId="0"/>
      <p:bldP spid="41" grpId="0"/>
      <p:bldP spid="42" grpId="0"/>
      <p:bldP spid="43" grpId="0" animBg="1"/>
      <p:bldP spid="4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47" name="矩形 5"/>
          <p:cNvSpPr/>
          <p:nvPr/>
        </p:nvSpPr>
        <p:spPr>
          <a:xfrm>
            <a:off x="3288846" y="1989764"/>
            <a:ext cx="1584245" cy="1008578"/>
          </a:xfrm>
          <a:custGeom>
            <a:avLst/>
            <a:gdLst/>
            <a:ahLst/>
            <a:cxnLst/>
            <a:rect l="l" t="t" r="r" b="b"/>
            <a:pathLst>
              <a:path w="1584176" h="1008112">
                <a:moveTo>
                  <a:pt x="0" y="0"/>
                </a:moveTo>
                <a:lnTo>
                  <a:pt x="1584176" y="0"/>
                </a:lnTo>
                <a:lnTo>
                  <a:pt x="1584176" y="576064"/>
                </a:lnTo>
                <a:lnTo>
                  <a:pt x="918102" y="576064"/>
                </a:lnTo>
                <a:lnTo>
                  <a:pt x="648072" y="1008112"/>
                </a:lnTo>
                <a:lnTo>
                  <a:pt x="648072" y="576064"/>
                </a:lnTo>
                <a:lnTo>
                  <a:pt x="0" y="576064"/>
                </a:lnTo>
                <a:close/>
              </a:path>
            </a:pathLst>
          </a:custGeom>
          <a:solidFill>
            <a:srgbClr val="0170C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algn="ctr"/>
            <a:endParaRPr lang="zh-CN" altLang="en-US"/>
          </a:p>
        </p:txBody>
      </p:sp>
      <p:sp>
        <p:nvSpPr>
          <p:cNvPr id="48" name="Rectangle 42"/>
          <p:cNvSpPr/>
          <p:nvPr/>
        </p:nvSpPr>
        <p:spPr>
          <a:xfrm flipH="1">
            <a:off x="3261263" y="2168672"/>
            <a:ext cx="1611827" cy="253340"/>
          </a:xfrm>
          <a:prstGeom prst="rect">
            <a:avLst/>
          </a:prstGeom>
          <a:noFill/>
          <a:ln w="12700" cap="flat" cmpd="sng" algn="ctr">
            <a:noFill/>
            <a:prstDash val="solid"/>
          </a:ln>
          <a:effectLst/>
        </p:spPr>
        <p:txBody>
          <a:bodyPr lIns="91401" tIns="0" rIns="91401" bIns="0" rtlCol="0" anchor="t"/>
          <a:lstStyle/>
          <a:p>
            <a:pPr algn="ctr"/>
            <a:r>
              <a:rPr lang="zh-CN" altLang="en-US"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学习能力</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49" name="Rectangle 42"/>
          <p:cNvSpPr/>
          <p:nvPr/>
        </p:nvSpPr>
        <p:spPr>
          <a:xfrm flipH="1">
            <a:off x="3886423" y="2998343"/>
            <a:ext cx="2282867" cy="504290"/>
          </a:xfrm>
          <a:prstGeom prst="rect">
            <a:avLst/>
          </a:prstGeom>
          <a:noFill/>
          <a:ln w="12700" cap="flat" cmpd="sng" algn="ctr">
            <a:noFill/>
            <a:prstDash val="solid"/>
          </a:ln>
          <a:effectLst/>
        </p:spPr>
        <p:txBody>
          <a:bodyPr lIns="91401" tIns="0" rIns="91401" bIns="0" rtlCol="0" anchor="t"/>
          <a:lstStyle/>
          <a:p>
            <a:pPr lvl="0">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0" name="矩形 5"/>
          <p:cNvSpPr/>
          <p:nvPr/>
        </p:nvSpPr>
        <p:spPr>
          <a:xfrm>
            <a:off x="3389358" y="4078963"/>
            <a:ext cx="1584245" cy="1008578"/>
          </a:xfrm>
          <a:custGeom>
            <a:avLst/>
            <a:gdLst/>
            <a:ahLst/>
            <a:cxnLst/>
            <a:rect l="l" t="t" r="r" b="b"/>
            <a:pathLst>
              <a:path w="1584176" h="1008112">
                <a:moveTo>
                  <a:pt x="0" y="0"/>
                </a:moveTo>
                <a:lnTo>
                  <a:pt x="1584176" y="0"/>
                </a:lnTo>
                <a:lnTo>
                  <a:pt x="1584176" y="576064"/>
                </a:lnTo>
                <a:lnTo>
                  <a:pt x="918102" y="576064"/>
                </a:lnTo>
                <a:lnTo>
                  <a:pt x="648072" y="1008112"/>
                </a:lnTo>
                <a:lnTo>
                  <a:pt x="648072" y="576064"/>
                </a:lnTo>
                <a:lnTo>
                  <a:pt x="0" y="576064"/>
                </a:lnTo>
                <a:close/>
              </a:path>
            </a:pathLst>
          </a:custGeom>
          <a:solidFill>
            <a:srgbClr val="33CCF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algn="ctr"/>
            <a:endParaRPr lang="zh-CN" altLang="en-US"/>
          </a:p>
        </p:txBody>
      </p:sp>
      <p:sp>
        <p:nvSpPr>
          <p:cNvPr id="51" name="Rectangle 42"/>
          <p:cNvSpPr/>
          <p:nvPr/>
        </p:nvSpPr>
        <p:spPr>
          <a:xfrm flipH="1">
            <a:off x="3361774" y="4257871"/>
            <a:ext cx="1611827" cy="253340"/>
          </a:xfrm>
          <a:prstGeom prst="rect">
            <a:avLst/>
          </a:prstGeom>
          <a:noFill/>
          <a:ln w="12700" cap="flat" cmpd="sng" algn="ctr">
            <a:noFill/>
            <a:prstDash val="solid"/>
          </a:ln>
          <a:effectLst/>
        </p:spPr>
        <p:txBody>
          <a:bodyPr lIns="91401" tIns="0" rIns="91401" bIns="0" rtlCol="0" anchor="t"/>
          <a:lstStyle/>
          <a:p>
            <a:pPr algn="ctr"/>
            <a:r>
              <a:rPr lang="zh-CN" altLang="en-US"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表达能力</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2" name="Rectangle 42"/>
          <p:cNvSpPr/>
          <p:nvPr/>
        </p:nvSpPr>
        <p:spPr>
          <a:xfrm flipH="1">
            <a:off x="3986935" y="5087542"/>
            <a:ext cx="2282867" cy="504290"/>
          </a:xfrm>
          <a:prstGeom prst="rect">
            <a:avLst/>
          </a:prstGeom>
          <a:noFill/>
          <a:ln w="12700" cap="flat" cmpd="sng" algn="ctr">
            <a:noFill/>
            <a:prstDash val="solid"/>
          </a:ln>
          <a:effectLst/>
        </p:spPr>
        <p:txBody>
          <a:bodyPr lIns="91401" tIns="0" rIns="91401" bIns="0" rtlCol="0" anchor="t"/>
          <a:lstStyle/>
          <a:p>
            <a:pPr lvl="0">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3" name="矩形 5"/>
          <p:cNvSpPr/>
          <p:nvPr/>
        </p:nvSpPr>
        <p:spPr>
          <a:xfrm>
            <a:off x="6961413" y="1989764"/>
            <a:ext cx="1584245" cy="1008578"/>
          </a:xfrm>
          <a:custGeom>
            <a:avLst/>
            <a:gdLst/>
            <a:ahLst/>
            <a:cxnLst/>
            <a:rect l="l" t="t" r="r" b="b"/>
            <a:pathLst>
              <a:path w="1584176" h="1008112">
                <a:moveTo>
                  <a:pt x="0" y="0"/>
                </a:moveTo>
                <a:lnTo>
                  <a:pt x="1584176" y="0"/>
                </a:lnTo>
                <a:lnTo>
                  <a:pt x="1584176" y="576064"/>
                </a:lnTo>
                <a:lnTo>
                  <a:pt x="918102" y="576064"/>
                </a:lnTo>
                <a:lnTo>
                  <a:pt x="648072" y="1008112"/>
                </a:lnTo>
                <a:lnTo>
                  <a:pt x="648072" y="576064"/>
                </a:lnTo>
                <a:lnTo>
                  <a:pt x="0" y="576064"/>
                </a:lnTo>
                <a:close/>
              </a:path>
            </a:pathLst>
          </a:custGeom>
          <a:solidFill>
            <a:srgbClr val="33CCFF"/>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algn="ctr"/>
            <a:endParaRPr lang="zh-CN" altLang="en-US"/>
          </a:p>
        </p:txBody>
      </p:sp>
      <p:sp>
        <p:nvSpPr>
          <p:cNvPr id="54" name="Rectangle 42"/>
          <p:cNvSpPr/>
          <p:nvPr/>
        </p:nvSpPr>
        <p:spPr>
          <a:xfrm flipH="1">
            <a:off x="6933829" y="2168672"/>
            <a:ext cx="1611827" cy="253340"/>
          </a:xfrm>
          <a:prstGeom prst="rect">
            <a:avLst/>
          </a:prstGeom>
          <a:noFill/>
          <a:ln w="12700" cap="flat" cmpd="sng" algn="ctr">
            <a:noFill/>
            <a:prstDash val="solid"/>
          </a:ln>
          <a:effectLst/>
        </p:spPr>
        <p:txBody>
          <a:bodyPr lIns="91401" tIns="0" rIns="91401" bIns="0" rtlCol="0" anchor="t"/>
          <a:lstStyle/>
          <a:p>
            <a:pPr algn="ctr"/>
            <a:r>
              <a:rPr lang="zh-CN" altLang="en-US"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交际能力</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5" name="Rectangle 42"/>
          <p:cNvSpPr/>
          <p:nvPr/>
        </p:nvSpPr>
        <p:spPr>
          <a:xfrm flipH="1">
            <a:off x="7558990" y="2998343"/>
            <a:ext cx="2282867" cy="504290"/>
          </a:xfrm>
          <a:prstGeom prst="rect">
            <a:avLst/>
          </a:prstGeom>
          <a:noFill/>
          <a:ln w="12700" cap="flat" cmpd="sng" algn="ctr">
            <a:noFill/>
            <a:prstDash val="solid"/>
          </a:ln>
          <a:effectLst/>
        </p:spPr>
        <p:txBody>
          <a:bodyPr lIns="91401" tIns="0" rIns="91401" bIns="0" rtlCol="0" anchor="t"/>
          <a:lstStyle/>
          <a:p>
            <a:pPr lvl="0">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6" name="矩形 5"/>
          <p:cNvSpPr/>
          <p:nvPr/>
        </p:nvSpPr>
        <p:spPr>
          <a:xfrm>
            <a:off x="7061926" y="4078963"/>
            <a:ext cx="1584245" cy="1008578"/>
          </a:xfrm>
          <a:custGeom>
            <a:avLst/>
            <a:gdLst/>
            <a:ahLst/>
            <a:cxnLst/>
            <a:rect l="l" t="t" r="r" b="b"/>
            <a:pathLst>
              <a:path w="1584176" h="1008112">
                <a:moveTo>
                  <a:pt x="0" y="0"/>
                </a:moveTo>
                <a:lnTo>
                  <a:pt x="1584176" y="0"/>
                </a:lnTo>
                <a:lnTo>
                  <a:pt x="1584176" y="576064"/>
                </a:lnTo>
                <a:lnTo>
                  <a:pt x="918102" y="576064"/>
                </a:lnTo>
                <a:lnTo>
                  <a:pt x="648072" y="1008112"/>
                </a:lnTo>
                <a:lnTo>
                  <a:pt x="648072" y="576064"/>
                </a:lnTo>
                <a:lnTo>
                  <a:pt x="0" y="576064"/>
                </a:lnTo>
                <a:close/>
              </a:path>
            </a:pathLst>
          </a:custGeom>
          <a:solidFill>
            <a:srgbClr val="0170C1"/>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lIns="91401" tIns="45700" rIns="91401" bIns="45700" rtlCol="0" anchor="ctr"/>
          <a:lstStyle/>
          <a:p>
            <a:pPr algn="ctr"/>
            <a:endParaRPr lang="zh-CN" altLang="en-US"/>
          </a:p>
        </p:txBody>
      </p:sp>
      <p:sp>
        <p:nvSpPr>
          <p:cNvPr id="57" name="Rectangle 42"/>
          <p:cNvSpPr/>
          <p:nvPr/>
        </p:nvSpPr>
        <p:spPr>
          <a:xfrm flipH="1">
            <a:off x="7034341" y="4257871"/>
            <a:ext cx="1611827" cy="253340"/>
          </a:xfrm>
          <a:prstGeom prst="rect">
            <a:avLst/>
          </a:prstGeom>
          <a:noFill/>
          <a:ln w="12700" cap="flat" cmpd="sng" algn="ctr">
            <a:noFill/>
            <a:prstDash val="solid"/>
          </a:ln>
          <a:effectLst/>
        </p:spPr>
        <p:txBody>
          <a:bodyPr lIns="91401" tIns="0" rIns="91401" bIns="0" rtlCol="0" anchor="t"/>
          <a:lstStyle/>
          <a:p>
            <a:pPr algn="ctr"/>
            <a:r>
              <a:rPr lang="zh-CN" altLang="en-US" b="1" dirty="0" smtClean="0">
                <a:solidFill>
                  <a:schemeClr val="bg1"/>
                </a:solidFill>
                <a:latin typeface="微软雅黑" panose="020B0503020204020204" pitchFamily="34" charset="-122"/>
                <a:ea typeface="微软雅黑" panose="020B0503020204020204" pitchFamily="34" charset="-122"/>
                <a:cs typeface="Arial" panose="020B0604020202020204" pitchFamily="34" charset="0"/>
              </a:rPr>
              <a:t>爱好特长</a:t>
            </a:r>
            <a:endParaRPr lang="zh-CN" altLang="en-US" b="1" dirty="0">
              <a:solidFill>
                <a:schemeClr val="bg1"/>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8" name="Rectangle 42"/>
          <p:cNvSpPr/>
          <p:nvPr/>
        </p:nvSpPr>
        <p:spPr>
          <a:xfrm flipH="1">
            <a:off x="7659503" y="5087542"/>
            <a:ext cx="2282867" cy="504290"/>
          </a:xfrm>
          <a:prstGeom prst="rect">
            <a:avLst/>
          </a:prstGeom>
          <a:noFill/>
          <a:ln w="12700" cap="flat" cmpd="sng" algn="ctr">
            <a:noFill/>
            <a:prstDash val="solid"/>
          </a:ln>
          <a:effectLst/>
        </p:spPr>
        <p:txBody>
          <a:bodyPr lIns="91401" tIns="0" rIns="91401" bIns="0" rtlCol="0" anchor="t"/>
          <a:lstStyle/>
          <a:p>
            <a:pPr lvl="0">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r>
              <a:rPr lang="zh-CN" altLang="en-US"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a:t>
            </a:r>
            <a:endParaRPr lang="en-US" altLang="zh-CN" sz="1400" kern="0"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45" presetClass="entr" presetSubtype="0" fill="hold" grpId="0" nodeType="afterEffect">
                                  <p:stCondLst>
                                    <p:cond delay="0"/>
                                  </p:stCondLst>
                                  <p:childTnLst>
                                    <p:set>
                                      <p:cBhvr>
                                        <p:cTn id="38" dur="1" fill="hold">
                                          <p:stCondLst>
                                            <p:cond delay="0"/>
                                          </p:stCondLst>
                                        </p:cTn>
                                        <p:tgtEl>
                                          <p:spTgt spid="47"/>
                                        </p:tgtEl>
                                        <p:attrNameLst>
                                          <p:attrName>style.visibility</p:attrName>
                                        </p:attrNameLst>
                                      </p:cBhvr>
                                      <p:to>
                                        <p:strVal val="visible"/>
                                      </p:to>
                                    </p:set>
                                    <p:animEffect transition="in" filter="fade">
                                      <p:cBhvr>
                                        <p:cTn id="39" dur="1000"/>
                                        <p:tgtEl>
                                          <p:spTgt spid="47"/>
                                        </p:tgtEl>
                                      </p:cBhvr>
                                    </p:animEffect>
                                    <p:anim calcmode="lin" valueType="num">
                                      <p:cBhvr>
                                        <p:cTn id="40" dur="1000" fill="hold"/>
                                        <p:tgtEl>
                                          <p:spTgt spid="47"/>
                                        </p:tgtEl>
                                        <p:attrNameLst>
                                          <p:attrName>ppt_w</p:attrName>
                                        </p:attrNameLst>
                                      </p:cBhvr>
                                      <p:tavLst>
                                        <p:tav tm="0" fmla="#ppt_w*sin(2.5*pi*$)">
                                          <p:val>
                                            <p:fltVal val="0"/>
                                          </p:val>
                                        </p:tav>
                                        <p:tav tm="100000">
                                          <p:val>
                                            <p:fltVal val="1"/>
                                          </p:val>
                                        </p:tav>
                                      </p:tavLst>
                                    </p:anim>
                                    <p:anim calcmode="lin" valueType="num">
                                      <p:cBhvr>
                                        <p:cTn id="41" dur="1000" fill="hold"/>
                                        <p:tgtEl>
                                          <p:spTgt spid="47"/>
                                        </p:tgtEl>
                                        <p:attrNameLst>
                                          <p:attrName>ppt_h</p:attrName>
                                        </p:attrNameLst>
                                      </p:cBhvr>
                                      <p:tavLst>
                                        <p:tav tm="0">
                                          <p:val>
                                            <p:strVal val="#ppt_h"/>
                                          </p:val>
                                        </p:tav>
                                        <p:tav tm="100000">
                                          <p:val>
                                            <p:strVal val="#ppt_h"/>
                                          </p:val>
                                        </p:tav>
                                      </p:tavLst>
                                    </p:anim>
                                  </p:childTnLst>
                                </p:cTn>
                              </p:par>
                            </p:childTnLst>
                          </p:cTn>
                        </p:par>
                        <p:par>
                          <p:cTn id="42" fill="hold">
                            <p:stCondLst>
                              <p:cond delay="1000"/>
                            </p:stCondLst>
                            <p:childTnLst>
                              <p:par>
                                <p:cTn id="43" presetID="10" presetClass="entr" presetSubtype="0" fill="hold" grpId="0" nodeType="after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childTnLst>
                          </p:cTn>
                        </p:par>
                        <p:par>
                          <p:cTn id="46" fill="hold">
                            <p:stCondLst>
                              <p:cond delay="1500"/>
                            </p:stCondLst>
                            <p:childTnLst>
                              <p:par>
                                <p:cTn id="47" presetID="42" presetClass="entr" presetSubtype="0" fill="hold" grpId="0" nodeType="afterEffect">
                                  <p:stCondLst>
                                    <p:cond delay="0"/>
                                  </p:stCondLst>
                                  <p:childTnLst>
                                    <p:set>
                                      <p:cBhvr>
                                        <p:cTn id="48" dur="1" fill="hold">
                                          <p:stCondLst>
                                            <p:cond delay="0"/>
                                          </p:stCondLst>
                                        </p:cTn>
                                        <p:tgtEl>
                                          <p:spTgt spid="49"/>
                                        </p:tgtEl>
                                        <p:attrNameLst>
                                          <p:attrName>style.visibility</p:attrName>
                                        </p:attrNameLst>
                                      </p:cBhvr>
                                      <p:to>
                                        <p:strVal val="visible"/>
                                      </p:to>
                                    </p:set>
                                    <p:animEffect transition="in" filter="fade">
                                      <p:cBhvr>
                                        <p:cTn id="49" dur="1000"/>
                                        <p:tgtEl>
                                          <p:spTgt spid="49"/>
                                        </p:tgtEl>
                                      </p:cBhvr>
                                    </p:animEffect>
                                    <p:anim calcmode="lin" valueType="num">
                                      <p:cBhvr>
                                        <p:cTn id="50" dur="1000" fill="hold"/>
                                        <p:tgtEl>
                                          <p:spTgt spid="49"/>
                                        </p:tgtEl>
                                        <p:attrNameLst>
                                          <p:attrName>ppt_x</p:attrName>
                                        </p:attrNameLst>
                                      </p:cBhvr>
                                      <p:tavLst>
                                        <p:tav tm="0">
                                          <p:val>
                                            <p:strVal val="#ppt_x"/>
                                          </p:val>
                                        </p:tav>
                                        <p:tav tm="100000">
                                          <p:val>
                                            <p:strVal val="#ppt_x"/>
                                          </p:val>
                                        </p:tav>
                                      </p:tavLst>
                                    </p:anim>
                                    <p:anim calcmode="lin" valueType="num">
                                      <p:cBhvr>
                                        <p:cTn id="51" dur="1000" fill="hold"/>
                                        <p:tgtEl>
                                          <p:spTgt spid="49"/>
                                        </p:tgtEl>
                                        <p:attrNameLst>
                                          <p:attrName>ppt_y</p:attrName>
                                        </p:attrNameLst>
                                      </p:cBhvr>
                                      <p:tavLst>
                                        <p:tav tm="0">
                                          <p:val>
                                            <p:strVal val="#ppt_y+.1"/>
                                          </p:val>
                                        </p:tav>
                                        <p:tav tm="100000">
                                          <p:val>
                                            <p:strVal val="#ppt_y"/>
                                          </p:val>
                                        </p:tav>
                                      </p:tavLst>
                                    </p:anim>
                                  </p:childTnLst>
                                </p:cTn>
                              </p:par>
                            </p:childTnLst>
                          </p:cTn>
                        </p:par>
                        <p:par>
                          <p:cTn id="52" fill="hold">
                            <p:stCondLst>
                              <p:cond delay="2500"/>
                            </p:stCondLst>
                            <p:childTnLst>
                              <p:par>
                                <p:cTn id="53" presetID="45" presetClass="entr" presetSubtype="0" fill="hold" grpId="0" nodeType="afterEffect">
                                  <p:stCondLst>
                                    <p:cond delay="0"/>
                                  </p:stCondLst>
                                  <p:childTnLst>
                                    <p:set>
                                      <p:cBhvr>
                                        <p:cTn id="54" dur="1" fill="hold">
                                          <p:stCondLst>
                                            <p:cond delay="0"/>
                                          </p:stCondLst>
                                        </p:cTn>
                                        <p:tgtEl>
                                          <p:spTgt spid="53"/>
                                        </p:tgtEl>
                                        <p:attrNameLst>
                                          <p:attrName>style.visibility</p:attrName>
                                        </p:attrNameLst>
                                      </p:cBhvr>
                                      <p:to>
                                        <p:strVal val="visible"/>
                                      </p:to>
                                    </p:set>
                                    <p:animEffect transition="in" filter="fade">
                                      <p:cBhvr>
                                        <p:cTn id="55" dur="1000"/>
                                        <p:tgtEl>
                                          <p:spTgt spid="53"/>
                                        </p:tgtEl>
                                      </p:cBhvr>
                                    </p:animEffect>
                                    <p:anim calcmode="lin" valueType="num">
                                      <p:cBhvr>
                                        <p:cTn id="56" dur="1000" fill="hold"/>
                                        <p:tgtEl>
                                          <p:spTgt spid="53"/>
                                        </p:tgtEl>
                                        <p:attrNameLst>
                                          <p:attrName>ppt_w</p:attrName>
                                        </p:attrNameLst>
                                      </p:cBhvr>
                                      <p:tavLst>
                                        <p:tav tm="0" fmla="#ppt_w*sin(2.5*pi*$)">
                                          <p:val>
                                            <p:fltVal val="0"/>
                                          </p:val>
                                        </p:tav>
                                        <p:tav tm="100000">
                                          <p:val>
                                            <p:fltVal val="1"/>
                                          </p:val>
                                        </p:tav>
                                      </p:tavLst>
                                    </p:anim>
                                    <p:anim calcmode="lin" valueType="num">
                                      <p:cBhvr>
                                        <p:cTn id="57" dur="1000" fill="hold"/>
                                        <p:tgtEl>
                                          <p:spTgt spid="53"/>
                                        </p:tgtEl>
                                        <p:attrNameLst>
                                          <p:attrName>ppt_h</p:attrName>
                                        </p:attrNameLst>
                                      </p:cBhvr>
                                      <p:tavLst>
                                        <p:tav tm="0">
                                          <p:val>
                                            <p:strVal val="#ppt_h"/>
                                          </p:val>
                                        </p:tav>
                                        <p:tav tm="100000">
                                          <p:val>
                                            <p:strVal val="#ppt_h"/>
                                          </p:val>
                                        </p:tav>
                                      </p:tavLst>
                                    </p:anim>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54"/>
                                        </p:tgtEl>
                                        <p:attrNameLst>
                                          <p:attrName>style.visibility</p:attrName>
                                        </p:attrNameLst>
                                      </p:cBhvr>
                                      <p:to>
                                        <p:strVal val="visible"/>
                                      </p:to>
                                    </p:set>
                                    <p:animEffect transition="in" filter="fade">
                                      <p:cBhvr>
                                        <p:cTn id="61" dur="500"/>
                                        <p:tgtEl>
                                          <p:spTgt spid="54"/>
                                        </p:tgtEl>
                                      </p:cBhvr>
                                    </p:animEffect>
                                  </p:childTnLst>
                                </p:cTn>
                              </p:par>
                            </p:childTnLst>
                          </p:cTn>
                        </p:par>
                        <p:par>
                          <p:cTn id="62" fill="hold">
                            <p:stCondLst>
                              <p:cond delay="4000"/>
                            </p:stCondLst>
                            <p:childTnLst>
                              <p:par>
                                <p:cTn id="63" presetID="42" presetClass="entr" presetSubtype="0" fill="hold" grpId="0" nodeType="afterEffect">
                                  <p:stCondLst>
                                    <p:cond delay="0"/>
                                  </p:stCondLst>
                                  <p:childTnLst>
                                    <p:set>
                                      <p:cBhvr>
                                        <p:cTn id="64" dur="1" fill="hold">
                                          <p:stCondLst>
                                            <p:cond delay="0"/>
                                          </p:stCondLst>
                                        </p:cTn>
                                        <p:tgtEl>
                                          <p:spTgt spid="55"/>
                                        </p:tgtEl>
                                        <p:attrNameLst>
                                          <p:attrName>style.visibility</p:attrName>
                                        </p:attrNameLst>
                                      </p:cBhvr>
                                      <p:to>
                                        <p:strVal val="visible"/>
                                      </p:to>
                                    </p:set>
                                    <p:animEffect transition="in" filter="fade">
                                      <p:cBhvr>
                                        <p:cTn id="65" dur="1000"/>
                                        <p:tgtEl>
                                          <p:spTgt spid="55"/>
                                        </p:tgtEl>
                                      </p:cBhvr>
                                    </p:animEffect>
                                    <p:anim calcmode="lin" valueType="num">
                                      <p:cBhvr>
                                        <p:cTn id="66" dur="1000" fill="hold"/>
                                        <p:tgtEl>
                                          <p:spTgt spid="55"/>
                                        </p:tgtEl>
                                        <p:attrNameLst>
                                          <p:attrName>ppt_x</p:attrName>
                                        </p:attrNameLst>
                                      </p:cBhvr>
                                      <p:tavLst>
                                        <p:tav tm="0">
                                          <p:val>
                                            <p:strVal val="#ppt_x"/>
                                          </p:val>
                                        </p:tav>
                                        <p:tav tm="100000">
                                          <p:val>
                                            <p:strVal val="#ppt_x"/>
                                          </p:val>
                                        </p:tav>
                                      </p:tavLst>
                                    </p:anim>
                                    <p:anim calcmode="lin" valueType="num">
                                      <p:cBhvr>
                                        <p:cTn id="67" dur="1000" fill="hold"/>
                                        <p:tgtEl>
                                          <p:spTgt spid="55"/>
                                        </p:tgtEl>
                                        <p:attrNameLst>
                                          <p:attrName>ppt_y</p:attrName>
                                        </p:attrNameLst>
                                      </p:cBhvr>
                                      <p:tavLst>
                                        <p:tav tm="0">
                                          <p:val>
                                            <p:strVal val="#ppt_y+.1"/>
                                          </p:val>
                                        </p:tav>
                                        <p:tav tm="100000">
                                          <p:val>
                                            <p:strVal val="#ppt_y"/>
                                          </p:val>
                                        </p:tav>
                                      </p:tavLst>
                                    </p:anim>
                                  </p:childTnLst>
                                </p:cTn>
                              </p:par>
                            </p:childTnLst>
                          </p:cTn>
                        </p:par>
                        <p:par>
                          <p:cTn id="68" fill="hold">
                            <p:stCondLst>
                              <p:cond delay="5000"/>
                            </p:stCondLst>
                            <p:childTnLst>
                              <p:par>
                                <p:cTn id="69" presetID="45" presetClass="entr" presetSubtype="0" fill="hold" grpId="0" nodeType="afterEffect">
                                  <p:stCondLst>
                                    <p:cond delay="0"/>
                                  </p:stCondLst>
                                  <p:childTnLst>
                                    <p:set>
                                      <p:cBhvr>
                                        <p:cTn id="70" dur="1" fill="hold">
                                          <p:stCondLst>
                                            <p:cond delay="0"/>
                                          </p:stCondLst>
                                        </p:cTn>
                                        <p:tgtEl>
                                          <p:spTgt spid="50"/>
                                        </p:tgtEl>
                                        <p:attrNameLst>
                                          <p:attrName>style.visibility</p:attrName>
                                        </p:attrNameLst>
                                      </p:cBhvr>
                                      <p:to>
                                        <p:strVal val="visible"/>
                                      </p:to>
                                    </p:set>
                                    <p:animEffect transition="in" filter="fade">
                                      <p:cBhvr>
                                        <p:cTn id="71" dur="1000"/>
                                        <p:tgtEl>
                                          <p:spTgt spid="50"/>
                                        </p:tgtEl>
                                      </p:cBhvr>
                                    </p:animEffect>
                                    <p:anim calcmode="lin" valueType="num">
                                      <p:cBhvr>
                                        <p:cTn id="72" dur="1000" fill="hold"/>
                                        <p:tgtEl>
                                          <p:spTgt spid="50"/>
                                        </p:tgtEl>
                                        <p:attrNameLst>
                                          <p:attrName>ppt_w</p:attrName>
                                        </p:attrNameLst>
                                      </p:cBhvr>
                                      <p:tavLst>
                                        <p:tav tm="0" fmla="#ppt_w*sin(2.5*pi*$)">
                                          <p:val>
                                            <p:fltVal val="0"/>
                                          </p:val>
                                        </p:tav>
                                        <p:tav tm="100000">
                                          <p:val>
                                            <p:fltVal val="1"/>
                                          </p:val>
                                        </p:tav>
                                      </p:tavLst>
                                    </p:anim>
                                    <p:anim calcmode="lin" valueType="num">
                                      <p:cBhvr>
                                        <p:cTn id="73" dur="1000" fill="hold"/>
                                        <p:tgtEl>
                                          <p:spTgt spid="50"/>
                                        </p:tgtEl>
                                        <p:attrNameLst>
                                          <p:attrName>ppt_h</p:attrName>
                                        </p:attrNameLst>
                                      </p:cBhvr>
                                      <p:tavLst>
                                        <p:tav tm="0">
                                          <p:val>
                                            <p:strVal val="#ppt_h"/>
                                          </p:val>
                                        </p:tav>
                                        <p:tav tm="100000">
                                          <p:val>
                                            <p:strVal val="#ppt_h"/>
                                          </p:val>
                                        </p:tav>
                                      </p:tavLst>
                                    </p:anim>
                                  </p:childTnLst>
                                </p:cTn>
                              </p:par>
                            </p:childTnLst>
                          </p:cTn>
                        </p:par>
                        <p:par>
                          <p:cTn id="74" fill="hold">
                            <p:stCondLst>
                              <p:cond delay="6000"/>
                            </p:stCondLst>
                            <p:childTnLst>
                              <p:par>
                                <p:cTn id="75" presetID="10" presetClass="entr" presetSubtype="0" fill="hold" grpId="0" nodeType="afterEffect">
                                  <p:stCondLst>
                                    <p:cond delay="0"/>
                                  </p:stCondLst>
                                  <p:childTnLst>
                                    <p:set>
                                      <p:cBhvr>
                                        <p:cTn id="76" dur="1" fill="hold">
                                          <p:stCondLst>
                                            <p:cond delay="0"/>
                                          </p:stCondLst>
                                        </p:cTn>
                                        <p:tgtEl>
                                          <p:spTgt spid="51"/>
                                        </p:tgtEl>
                                        <p:attrNameLst>
                                          <p:attrName>style.visibility</p:attrName>
                                        </p:attrNameLst>
                                      </p:cBhvr>
                                      <p:to>
                                        <p:strVal val="visible"/>
                                      </p:to>
                                    </p:set>
                                    <p:animEffect transition="in" filter="fade">
                                      <p:cBhvr>
                                        <p:cTn id="77" dur="500"/>
                                        <p:tgtEl>
                                          <p:spTgt spid="51"/>
                                        </p:tgtEl>
                                      </p:cBhvr>
                                    </p:animEffect>
                                  </p:childTnLst>
                                </p:cTn>
                              </p:par>
                            </p:childTnLst>
                          </p:cTn>
                        </p:par>
                        <p:par>
                          <p:cTn id="78" fill="hold">
                            <p:stCondLst>
                              <p:cond delay="6500"/>
                            </p:stCondLst>
                            <p:childTnLst>
                              <p:par>
                                <p:cTn id="79" presetID="42" presetClass="entr" presetSubtype="0" fill="hold" grpId="0" nodeType="afterEffect">
                                  <p:stCondLst>
                                    <p:cond delay="0"/>
                                  </p:stCondLst>
                                  <p:childTnLst>
                                    <p:set>
                                      <p:cBhvr>
                                        <p:cTn id="80" dur="1" fill="hold">
                                          <p:stCondLst>
                                            <p:cond delay="0"/>
                                          </p:stCondLst>
                                        </p:cTn>
                                        <p:tgtEl>
                                          <p:spTgt spid="52"/>
                                        </p:tgtEl>
                                        <p:attrNameLst>
                                          <p:attrName>style.visibility</p:attrName>
                                        </p:attrNameLst>
                                      </p:cBhvr>
                                      <p:to>
                                        <p:strVal val="visible"/>
                                      </p:to>
                                    </p:set>
                                    <p:animEffect transition="in" filter="fade">
                                      <p:cBhvr>
                                        <p:cTn id="81" dur="1000"/>
                                        <p:tgtEl>
                                          <p:spTgt spid="52"/>
                                        </p:tgtEl>
                                      </p:cBhvr>
                                    </p:animEffect>
                                    <p:anim calcmode="lin" valueType="num">
                                      <p:cBhvr>
                                        <p:cTn id="82" dur="1000" fill="hold"/>
                                        <p:tgtEl>
                                          <p:spTgt spid="52"/>
                                        </p:tgtEl>
                                        <p:attrNameLst>
                                          <p:attrName>ppt_x</p:attrName>
                                        </p:attrNameLst>
                                      </p:cBhvr>
                                      <p:tavLst>
                                        <p:tav tm="0">
                                          <p:val>
                                            <p:strVal val="#ppt_x"/>
                                          </p:val>
                                        </p:tav>
                                        <p:tav tm="100000">
                                          <p:val>
                                            <p:strVal val="#ppt_x"/>
                                          </p:val>
                                        </p:tav>
                                      </p:tavLst>
                                    </p:anim>
                                    <p:anim calcmode="lin" valueType="num">
                                      <p:cBhvr>
                                        <p:cTn id="83" dur="1000" fill="hold"/>
                                        <p:tgtEl>
                                          <p:spTgt spid="52"/>
                                        </p:tgtEl>
                                        <p:attrNameLst>
                                          <p:attrName>ppt_y</p:attrName>
                                        </p:attrNameLst>
                                      </p:cBhvr>
                                      <p:tavLst>
                                        <p:tav tm="0">
                                          <p:val>
                                            <p:strVal val="#ppt_y+.1"/>
                                          </p:val>
                                        </p:tav>
                                        <p:tav tm="100000">
                                          <p:val>
                                            <p:strVal val="#ppt_y"/>
                                          </p:val>
                                        </p:tav>
                                      </p:tavLst>
                                    </p:anim>
                                  </p:childTnLst>
                                </p:cTn>
                              </p:par>
                            </p:childTnLst>
                          </p:cTn>
                        </p:par>
                        <p:par>
                          <p:cTn id="84" fill="hold">
                            <p:stCondLst>
                              <p:cond delay="7500"/>
                            </p:stCondLst>
                            <p:childTnLst>
                              <p:par>
                                <p:cTn id="85" presetID="45" presetClass="entr" presetSubtype="0" fill="hold" grpId="0" nodeType="afterEffect">
                                  <p:stCondLst>
                                    <p:cond delay="0"/>
                                  </p:stCondLst>
                                  <p:childTnLst>
                                    <p:set>
                                      <p:cBhvr>
                                        <p:cTn id="86" dur="1" fill="hold">
                                          <p:stCondLst>
                                            <p:cond delay="0"/>
                                          </p:stCondLst>
                                        </p:cTn>
                                        <p:tgtEl>
                                          <p:spTgt spid="56"/>
                                        </p:tgtEl>
                                        <p:attrNameLst>
                                          <p:attrName>style.visibility</p:attrName>
                                        </p:attrNameLst>
                                      </p:cBhvr>
                                      <p:to>
                                        <p:strVal val="visible"/>
                                      </p:to>
                                    </p:set>
                                    <p:animEffect transition="in" filter="fade">
                                      <p:cBhvr>
                                        <p:cTn id="87" dur="1000"/>
                                        <p:tgtEl>
                                          <p:spTgt spid="56"/>
                                        </p:tgtEl>
                                      </p:cBhvr>
                                    </p:animEffect>
                                    <p:anim calcmode="lin" valueType="num">
                                      <p:cBhvr>
                                        <p:cTn id="88" dur="1000" fill="hold"/>
                                        <p:tgtEl>
                                          <p:spTgt spid="56"/>
                                        </p:tgtEl>
                                        <p:attrNameLst>
                                          <p:attrName>ppt_w</p:attrName>
                                        </p:attrNameLst>
                                      </p:cBhvr>
                                      <p:tavLst>
                                        <p:tav tm="0" fmla="#ppt_w*sin(2.5*pi*$)">
                                          <p:val>
                                            <p:fltVal val="0"/>
                                          </p:val>
                                        </p:tav>
                                        <p:tav tm="100000">
                                          <p:val>
                                            <p:fltVal val="1"/>
                                          </p:val>
                                        </p:tav>
                                      </p:tavLst>
                                    </p:anim>
                                    <p:anim calcmode="lin" valueType="num">
                                      <p:cBhvr>
                                        <p:cTn id="89" dur="1000" fill="hold"/>
                                        <p:tgtEl>
                                          <p:spTgt spid="56"/>
                                        </p:tgtEl>
                                        <p:attrNameLst>
                                          <p:attrName>ppt_h</p:attrName>
                                        </p:attrNameLst>
                                      </p:cBhvr>
                                      <p:tavLst>
                                        <p:tav tm="0">
                                          <p:val>
                                            <p:strVal val="#ppt_h"/>
                                          </p:val>
                                        </p:tav>
                                        <p:tav tm="100000">
                                          <p:val>
                                            <p:strVal val="#ppt_h"/>
                                          </p:val>
                                        </p:tav>
                                      </p:tavLst>
                                    </p:anim>
                                  </p:childTnLst>
                                </p:cTn>
                              </p:par>
                            </p:childTnLst>
                          </p:cTn>
                        </p:par>
                        <p:par>
                          <p:cTn id="90" fill="hold">
                            <p:stCondLst>
                              <p:cond delay="8500"/>
                            </p:stCondLst>
                            <p:childTnLst>
                              <p:par>
                                <p:cTn id="91" presetID="10" presetClass="entr" presetSubtype="0" fill="hold" grpId="0" nodeType="afterEffect">
                                  <p:stCondLst>
                                    <p:cond delay="0"/>
                                  </p:stCondLst>
                                  <p:childTnLst>
                                    <p:set>
                                      <p:cBhvr>
                                        <p:cTn id="92" dur="1" fill="hold">
                                          <p:stCondLst>
                                            <p:cond delay="0"/>
                                          </p:stCondLst>
                                        </p:cTn>
                                        <p:tgtEl>
                                          <p:spTgt spid="57"/>
                                        </p:tgtEl>
                                        <p:attrNameLst>
                                          <p:attrName>style.visibility</p:attrName>
                                        </p:attrNameLst>
                                      </p:cBhvr>
                                      <p:to>
                                        <p:strVal val="visible"/>
                                      </p:to>
                                    </p:set>
                                    <p:animEffect transition="in" filter="fade">
                                      <p:cBhvr>
                                        <p:cTn id="93" dur="500"/>
                                        <p:tgtEl>
                                          <p:spTgt spid="57"/>
                                        </p:tgtEl>
                                      </p:cBhvr>
                                    </p:animEffect>
                                  </p:childTnLst>
                                </p:cTn>
                              </p:par>
                            </p:childTnLst>
                          </p:cTn>
                        </p:par>
                        <p:par>
                          <p:cTn id="94" fill="hold">
                            <p:stCondLst>
                              <p:cond delay="9000"/>
                            </p:stCondLst>
                            <p:childTnLst>
                              <p:par>
                                <p:cTn id="95" presetID="42" presetClass="entr" presetSubtype="0" fill="hold" grpId="0" nodeType="afterEffect">
                                  <p:stCondLst>
                                    <p:cond delay="0"/>
                                  </p:stCondLst>
                                  <p:childTnLst>
                                    <p:set>
                                      <p:cBhvr>
                                        <p:cTn id="96" dur="1" fill="hold">
                                          <p:stCondLst>
                                            <p:cond delay="0"/>
                                          </p:stCondLst>
                                        </p:cTn>
                                        <p:tgtEl>
                                          <p:spTgt spid="58"/>
                                        </p:tgtEl>
                                        <p:attrNameLst>
                                          <p:attrName>style.visibility</p:attrName>
                                        </p:attrNameLst>
                                      </p:cBhvr>
                                      <p:to>
                                        <p:strVal val="visible"/>
                                      </p:to>
                                    </p:set>
                                    <p:animEffect transition="in" filter="fade">
                                      <p:cBhvr>
                                        <p:cTn id="97" dur="1000"/>
                                        <p:tgtEl>
                                          <p:spTgt spid="58"/>
                                        </p:tgtEl>
                                      </p:cBhvr>
                                    </p:animEffect>
                                    <p:anim calcmode="lin" valueType="num">
                                      <p:cBhvr>
                                        <p:cTn id="98" dur="1000" fill="hold"/>
                                        <p:tgtEl>
                                          <p:spTgt spid="58"/>
                                        </p:tgtEl>
                                        <p:attrNameLst>
                                          <p:attrName>ppt_x</p:attrName>
                                        </p:attrNameLst>
                                      </p:cBhvr>
                                      <p:tavLst>
                                        <p:tav tm="0">
                                          <p:val>
                                            <p:strVal val="#ppt_x"/>
                                          </p:val>
                                        </p:tav>
                                        <p:tav tm="100000">
                                          <p:val>
                                            <p:strVal val="#ppt_x"/>
                                          </p:val>
                                        </p:tav>
                                      </p:tavLst>
                                    </p:anim>
                                    <p:anim calcmode="lin" valueType="num">
                                      <p:cBhvr>
                                        <p:cTn id="99" dur="1000" fill="hold"/>
                                        <p:tgtEl>
                                          <p:spTgt spid="5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47" grpId="0" animBg="1"/>
      <p:bldP spid="48" grpId="0"/>
      <p:bldP spid="49" grpId="0"/>
      <p:bldP spid="50" grpId="0" animBg="1"/>
      <p:bldP spid="51" grpId="0"/>
      <p:bldP spid="52" grpId="0"/>
      <p:bldP spid="53" grpId="0" animBg="1"/>
      <p:bldP spid="54" grpId="0"/>
      <p:bldP spid="55" grpId="0"/>
      <p:bldP spid="56" grpId="0" animBg="1"/>
      <p:bldP spid="57" grpId="0"/>
      <p:bldP spid="5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5048250"/>
            <a:ext cx="12192000" cy="18288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椭圆 3"/>
          <p:cNvSpPr/>
          <p:nvPr/>
        </p:nvSpPr>
        <p:spPr>
          <a:xfrm>
            <a:off x="5412390" y="4184488"/>
            <a:ext cx="1350360" cy="1350360"/>
          </a:xfrm>
          <a:prstGeom prst="ellipse">
            <a:avLst/>
          </a:prstGeom>
          <a:solidFill>
            <a:srgbClr val="00B0F0"/>
          </a:solidFill>
          <a:ln>
            <a:noFill/>
          </a:ln>
          <a:effectLst>
            <a:reflection blurRad="127000" stA="25000" endPos="30000" dist="762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22"/>
          <p:cNvSpPr>
            <a:spLocks noChangeArrowheads="1"/>
          </p:cNvSpPr>
          <p:nvPr/>
        </p:nvSpPr>
        <p:spPr bwMode="auto">
          <a:xfrm>
            <a:off x="878624" y="2307764"/>
            <a:ext cx="10418026" cy="108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6600" dirty="0">
                <a:solidFill>
                  <a:srgbClr val="0170C1"/>
                </a:solidFill>
                <a:latin typeface="方正正粗黑简体" panose="02000000000000000000" pitchFamily="2" charset="-122"/>
                <a:ea typeface="方正正粗黑简体" panose="02000000000000000000" pitchFamily="2" charset="-122"/>
              </a:rPr>
              <a:t>加入标题描述</a:t>
            </a:r>
            <a:endParaRPr lang="zh-CN" altLang="zh-CN" sz="6600" dirty="0">
              <a:solidFill>
                <a:srgbClr val="0170C1"/>
              </a:solidFill>
              <a:latin typeface="方正正粗黑简体" panose="02000000000000000000" pitchFamily="2" charset="-122"/>
              <a:ea typeface="方正正粗黑简体" panose="02000000000000000000" pitchFamily="2" charset="-122"/>
            </a:endParaRPr>
          </a:p>
        </p:txBody>
      </p:sp>
      <p:sp>
        <p:nvSpPr>
          <p:cNvPr id="6" name="文本框 22"/>
          <p:cNvSpPr>
            <a:spLocks noChangeArrowheads="1"/>
          </p:cNvSpPr>
          <p:nvPr/>
        </p:nvSpPr>
        <p:spPr bwMode="auto">
          <a:xfrm>
            <a:off x="3226994" y="3308435"/>
            <a:ext cx="57973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200" b="1" dirty="0" smtClean="0">
                <a:solidFill>
                  <a:srgbClr val="0170C1"/>
                </a:solidFill>
              </a:rPr>
              <a:t>加入你的文字描述和文案描</a:t>
            </a:r>
            <a:endParaRPr lang="zh-CN" altLang="zh-CN" sz="3200" b="1" dirty="0">
              <a:solidFill>
                <a:srgbClr val="0170C1"/>
              </a:solidFill>
            </a:endParaRPr>
          </a:p>
        </p:txBody>
      </p:sp>
      <p:sp>
        <p:nvSpPr>
          <p:cNvPr id="7" name="文本框 22"/>
          <p:cNvSpPr>
            <a:spLocks noChangeArrowheads="1"/>
          </p:cNvSpPr>
          <p:nvPr/>
        </p:nvSpPr>
        <p:spPr bwMode="auto">
          <a:xfrm>
            <a:off x="5240940" y="4491021"/>
            <a:ext cx="1693260"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en-US" altLang="zh-CN" sz="4000" b="1" dirty="0" smtClean="0">
                <a:solidFill>
                  <a:schemeClr val="bg1"/>
                </a:solidFill>
              </a:rPr>
              <a:t>05</a:t>
            </a:r>
            <a:endParaRPr lang="zh-CN" altLang="zh-CN" sz="40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ircle(in)">
                                      <p:cBhvr>
                                        <p:cTn id="7" dur="750"/>
                                        <p:tgtEl>
                                          <p:spTgt spid="3"/>
                                        </p:tgtEl>
                                      </p:cBhvr>
                                    </p:animEffect>
                                  </p:childTnLst>
                                </p:cTn>
                              </p:par>
                            </p:childTnLst>
                          </p:cTn>
                        </p:par>
                        <p:par>
                          <p:cTn id="8" fill="hold">
                            <p:stCondLst>
                              <p:cond delay="1000"/>
                            </p:stCondLst>
                            <p:childTnLst>
                              <p:par>
                                <p:cTn id="9" presetID="31"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p:cTn id="11" dur="1000" fill="hold"/>
                                        <p:tgtEl>
                                          <p:spTgt spid="4"/>
                                        </p:tgtEl>
                                        <p:attrNameLst>
                                          <p:attrName>ppt_w</p:attrName>
                                        </p:attrNameLst>
                                      </p:cBhvr>
                                      <p:tavLst>
                                        <p:tav tm="0">
                                          <p:val>
                                            <p:fltVal val="0"/>
                                          </p:val>
                                        </p:tav>
                                        <p:tav tm="100000">
                                          <p:val>
                                            <p:strVal val="#ppt_w"/>
                                          </p:val>
                                        </p:tav>
                                      </p:tavLst>
                                    </p:anim>
                                    <p:anim calcmode="lin" valueType="num">
                                      <p:cBhvr>
                                        <p:cTn id="12" dur="1000" fill="hold"/>
                                        <p:tgtEl>
                                          <p:spTgt spid="4"/>
                                        </p:tgtEl>
                                        <p:attrNameLst>
                                          <p:attrName>ppt_h</p:attrName>
                                        </p:attrNameLst>
                                      </p:cBhvr>
                                      <p:tavLst>
                                        <p:tav tm="0">
                                          <p:val>
                                            <p:fltVal val="0"/>
                                          </p:val>
                                        </p:tav>
                                        <p:tav tm="100000">
                                          <p:val>
                                            <p:strVal val="#ppt_h"/>
                                          </p:val>
                                        </p:tav>
                                      </p:tavLst>
                                    </p:anim>
                                    <p:anim calcmode="lin" valueType="num">
                                      <p:cBhvr>
                                        <p:cTn id="13" dur="1000" fill="hold"/>
                                        <p:tgtEl>
                                          <p:spTgt spid="4"/>
                                        </p:tgtEl>
                                        <p:attrNameLst>
                                          <p:attrName>style.rotation</p:attrName>
                                        </p:attrNameLst>
                                      </p:cBhvr>
                                      <p:tavLst>
                                        <p:tav tm="0">
                                          <p:val>
                                            <p:fltVal val="90"/>
                                          </p:val>
                                        </p:tav>
                                        <p:tav tm="100000">
                                          <p:val>
                                            <p:fltVal val="0"/>
                                          </p:val>
                                        </p:tav>
                                      </p:tavLst>
                                    </p:anim>
                                    <p:animEffect transition="in" filter="fade">
                                      <p:cBhvr>
                                        <p:cTn id="14" dur="1000"/>
                                        <p:tgtEl>
                                          <p:spTgt spid="4"/>
                                        </p:tgtEl>
                                      </p:cBhvr>
                                    </p:animEffect>
                                  </p:childTnLst>
                                </p:cTn>
                              </p:par>
                            </p:childTnLst>
                          </p:cTn>
                        </p:par>
                        <p:par>
                          <p:cTn id="15" fill="hold">
                            <p:stCondLst>
                              <p:cond delay="2000"/>
                            </p:stCondLst>
                            <p:childTnLst>
                              <p:par>
                                <p:cTn id="16" presetID="42" presetClass="entr" presetSubtype="0" fill="hold" grpId="0"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anim calcmode="lin" valueType="num">
                                      <p:cBhvr>
                                        <p:cTn id="19" dur="500" fill="hold"/>
                                        <p:tgtEl>
                                          <p:spTgt spid="7"/>
                                        </p:tgtEl>
                                        <p:attrNameLst>
                                          <p:attrName>ppt_x</p:attrName>
                                        </p:attrNameLst>
                                      </p:cBhvr>
                                      <p:tavLst>
                                        <p:tav tm="0">
                                          <p:val>
                                            <p:strVal val="#ppt_x"/>
                                          </p:val>
                                        </p:tav>
                                        <p:tav tm="100000">
                                          <p:val>
                                            <p:strVal val="#ppt_x"/>
                                          </p:val>
                                        </p:tav>
                                      </p:tavLst>
                                    </p:anim>
                                    <p:anim calcmode="lin" valueType="num">
                                      <p:cBhvr>
                                        <p:cTn id="20" dur="500" fill="hold"/>
                                        <p:tgtEl>
                                          <p:spTgt spid="7"/>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2" fill="hold" grpId="0" nodeType="afterEffect">
                                  <p:stCondLst>
                                    <p:cond delay="0"/>
                                  </p:stCondLst>
                                  <p:iterate type="lt">
                                    <p:tmPct val="10000"/>
                                  </p:iterate>
                                  <p:childTnLst>
                                    <p:set>
                                      <p:cBhvr>
                                        <p:cTn id="23" dur="1" fill="hold">
                                          <p:stCondLst>
                                            <p:cond delay="0"/>
                                          </p:stCondLst>
                                        </p:cTn>
                                        <p:tgtEl>
                                          <p:spTgt spid="5"/>
                                        </p:tgtEl>
                                        <p:attrNameLst>
                                          <p:attrName>style.visibility</p:attrName>
                                        </p:attrNameLst>
                                      </p:cBhvr>
                                      <p:to>
                                        <p:strVal val="visible"/>
                                      </p:to>
                                    </p:set>
                                    <p:anim calcmode="lin" valueType="num">
                                      <p:cBhvr>
                                        <p:cTn id="24" dur="500" fill="hold"/>
                                        <p:tgtEl>
                                          <p:spTgt spid="5"/>
                                        </p:tgtEl>
                                        <p:attrNameLst>
                                          <p:attrName>ppt_x</p:attrName>
                                        </p:attrNameLst>
                                      </p:cBhvr>
                                      <p:tavLst>
                                        <p:tav tm="0">
                                          <p:val>
                                            <p:strVal val="1+#ppt_w/2"/>
                                          </p:val>
                                        </p:tav>
                                        <p:tav tm="100000">
                                          <p:val>
                                            <p:strVal val="#ppt_x"/>
                                          </p:val>
                                        </p:tav>
                                      </p:tavLst>
                                    </p:anim>
                                    <p:anim calcmode="lin" valueType="num">
                                      <p:cBhvr>
                                        <p:cTn id="25" dur="500" fill="hold"/>
                                        <p:tgtEl>
                                          <p:spTgt spid="5"/>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2" fill="hold" grpId="0" nodeType="afterEffect">
                                  <p:stCondLst>
                                    <p:cond delay="0"/>
                                  </p:stCondLst>
                                  <p:iterate type="lt">
                                    <p:tmPct val="10000"/>
                                  </p:iterate>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ppt_x</p:attrName>
                                        </p:attrNameLst>
                                      </p:cBhvr>
                                      <p:tavLst>
                                        <p:tav tm="0">
                                          <p:val>
                                            <p:strVal val="1+#ppt_w/2"/>
                                          </p:val>
                                        </p:tav>
                                        <p:tav tm="100000">
                                          <p:val>
                                            <p:strVal val="#ppt_x"/>
                                          </p:val>
                                        </p:tav>
                                      </p:tavLst>
                                    </p:anim>
                                    <p:anim calcmode="lin" valueType="num">
                                      <p:cBhvr>
                                        <p:cTn id="30"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bldLvl="0" autoUpdateAnimBg="0"/>
      <p:bldP spid="6" grpId="0" bldLvl="0" autoUpdateAnimBg="0"/>
      <p:bldP spid="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pic>
        <p:nvPicPr>
          <p:cNvPr id="57" name="Picture 4" descr="E:\ufeils\ppt\PIC\image 1753.png"/>
          <p:cNvPicPr>
            <a:picLocks noChangeAspect="1" noChangeArrowheads="1"/>
          </p:cNvPicPr>
          <p:nvPr/>
        </p:nvPicPr>
        <p:blipFill>
          <a:blip r:embed="rId1" cstate="print">
            <a:extLst>
              <a:ext uri="{BEBA8EAE-BF5A-486C-A8C5-ECC9F3942E4B}">
                <a14:imgProps xmlns:a14="http://schemas.microsoft.com/office/drawing/2010/main">
                  <a14:imgLayer r:embed="rId2">
                    <a14:imgEffect>
                      <a14:saturation sat="200000"/>
                    </a14:imgEffect>
                  </a14:imgLayer>
                </a14:imgProps>
              </a:ext>
              <a:ext uri="{28A0092B-C50C-407E-A947-70E740481C1C}">
                <a14:useLocalDpi xmlns:a14="http://schemas.microsoft.com/office/drawing/2010/main" val="0"/>
              </a:ext>
            </a:extLst>
          </a:blip>
          <a:srcRect/>
          <a:stretch>
            <a:fillRect/>
          </a:stretch>
        </p:blipFill>
        <p:spPr bwMode="auto">
          <a:xfrm>
            <a:off x="1127195" y="1968472"/>
            <a:ext cx="3997196" cy="4065680"/>
          </a:xfrm>
          <a:prstGeom prst="rect">
            <a:avLst/>
          </a:prstGeom>
          <a:blipFill dpi="0" rotWithShape="1">
            <a:blip r:embed="rId3"/>
            <a:srcRect/>
            <a:tile tx="0" ty="0" sx="100000" sy="100000" flip="none" algn="tl"/>
          </a:blipFill>
        </p:spPr>
      </p:pic>
      <p:grpSp>
        <p:nvGrpSpPr>
          <p:cNvPr id="58" name="8"/>
          <p:cNvGrpSpPr/>
          <p:nvPr/>
        </p:nvGrpSpPr>
        <p:grpSpPr>
          <a:xfrm>
            <a:off x="5586146" y="1968472"/>
            <a:ext cx="5647908" cy="4065680"/>
            <a:chOff x="4943871" y="1701800"/>
            <a:chExt cx="6552804" cy="4390504"/>
          </a:xfrm>
          <a:solidFill>
            <a:srgbClr val="0170C1"/>
          </a:solidFill>
        </p:grpSpPr>
        <p:sp>
          <p:nvSpPr>
            <p:cNvPr id="59" name="3"/>
            <p:cNvSpPr/>
            <p:nvPr/>
          </p:nvSpPr>
          <p:spPr>
            <a:xfrm>
              <a:off x="5447928" y="1701800"/>
              <a:ext cx="6048747" cy="439050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25"/>
            <p:cNvSpPr/>
            <p:nvPr/>
          </p:nvSpPr>
          <p:spPr>
            <a:xfrm rot="16200000">
              <a:off x="3000647" y="3645024"/>
              <a:ext cx="4390504" cy="504056"/>
            </a:xfrm>
            <a:custGeom>
              <a:avLst/>
              <a:gdLst>
                <a:gd name="connsiteX0" fmla="*/ 4390504 w 4390504"/>
                <a:gd name="connsiteY0" fmla="*/ 216024 h 504056"/>
                <a:gd name="connsiteX1" fmla="*/ 4390504 w 4390504"/>
                <a:gd name="connsiteY1" fmla="*/ 504056 h 504056"/>
                <a:gd name="connsiteX2" fmla="*/ 0 w 4390504"/>
                <a:gd name="connsiteY2" fmla="*/ 504056 h 504056"/>
                <a:gd name="connsiteX3" fmla="*/ 0 w 4390504"/>
                <a:gd name="connsiteY3" fmla="*/ 216024 h 504056"/>
                <a:gd name="connsiteX4" fmla="*/ 1985629 w 4390504"/>
                <a:gd name="connsiteY4" fmla="*/ 216024 h 504056"/>
                <a:gd name="connsiteX5" fmla="*/ 2195252 w 4390504"/>
                <a:gd name="connsiteY5" fmla="*/ 0 h 504056"/>
                <a:gd name="connsiteX6" fmla="*/ 2404874 w 4390504"/>
                <a:gd name="connsiteY6" fmla="*/ 216024 h 504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0504" h="504056">
                  <a:moveTo>
                    <a:pt x="4390504" y="216024"/>
                  </a:moveTo>
                  <a:lnTo>
                    <a:pt x="4390504" y="504056"/>
                  </a:lnTo>
                  <a:lnTo>
                    <a:pt x="0" y="504056"/>
                  </a:lnTo>
                  <a:lnTo>
                    <a:pt x="0" y="216024"/>
                  </a:lnTo>
                  <a:lnTo>
                    <a:pt x="1985629" y="216024"/>
                  </a:lnTo>
                  <a:lnTo>
                    <a:pt x="2195252" y="0"/>
                  </a:lnTo>
                  <a:lnTo>
                    <a:pt x="2404874" y="216024"/>
                  </a:lnTo>
                  <a:close/>
                </a:path>
              </a:pathLst>
            </a:custGeom>
            <a:solidFill>
              <a:srgbClr val="33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1" name="TextBox 19"/>
          <p:cNvSpPr txBox="1"/>
          <p:nvPr/>
        </p:nvSpPr>
        <p:spPr>
          <a:xfrm>
            <a:off x="6549168" y="2494821"/>
            <a:ext cx="3646748" cy="369332"/>
          </a:xfrm>
          <a:prstGeom prst="rect">
            <a:avLst/>
          </a:prstGeom>
          <a:noFill/>
        </p:spPr>
        <p:txBody>
          <a:bodyPr wrap="square" lIns="0" tIns="0" rIns="0" bIns="0" rtlCol="0">
            <a:spAutoFit/>
          </a:bodyPr>
          <a:lstStyle/>
          <a:p>
            <a:r>
              <a:rPr lang="zh-CN" altLang="en-US" sz="2400" b="1" dirty="0">
                <a:solidFill>
                  <a:schemeClr val="bg1"/>
                </a:solidFill>
                <a:latin typeface="微软雅黑" panose="020B0503020204020204" pitchFamily="34" charset="-122"/>
                <a:ea typeface="微软雅黑" panose="020B0503020204020204" pitchFamily="34" charset="-122"/>
              </a:rPr>
              <a:t>基本情况简介</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2" name="TextBox 106"/>
          <p:cNvSpPr txBox="1"/>
          <p:nvPr/>
        </p:nvSpPr>
        <p:spPr>
          <a:xfrm>
            <a:off x="6515511" y="3150262"/>
            <a:ext cx="4165206" cy="577081"/>
          </a:xfrm>
          <a:prstGeom prst="rect">
            <a:avLst/>
          </a:prstGeom>
          <a:noFill/>
        </p:spPr>
        <p:txBody>
          <a:bodyPr wrap="square" lIns="0" tIns="0" rIns="0" bIns="0" rtlCol="0">
            <a:spAutoFit/>
          </a:bodyPr>
          <a:lstStyle/>
          <a:p>
            <a:pPr algn="just">
              <a:lnSpc>
                <a:spcPts val="1500"/>
              </a:lnSpc>
            </a:pPr>
            <a:r>
              <a:rPr lang="zh-CN" altLang="en-US" sz="1400" dirty="0">
                <a:solidFill>
                  <a:schemeClr val="bg1"/>
                </a:solidFill>
                <a:latin typeface="微软雅黑" panose="020B0503020204020204" pitchFamily="34" charset="-122"/>
                <a:ea typeface="微软雅黑" panose="020B0503020204020204" pitchFamily="34" charset="-122"/>
              </a:rPr>
              <a:t>点击输入简要文字内容，文字内容需概括精炼，言简意赅的说明该分</a:t>
            </a:r>
            <a:r>
              <a:rPr lang="zh-CN" altLang="en-US" sz="1400" dirty="0" smtClean="0">
                <a:solidFill>
                  <a:schemeClr val="bg1"/>
                </a:solidFill>
                <a:latin typeface="微软雅黑" panose="020B0503020204020204" pitchFamily="34" charset="-122"/>
                <a:ea typeface="微软雅黑" panose="020B0503020204020204" pitchFamily="34" charset="-122"/>
              </a:rPr>
              <a:t>项专业</a:t>
            </a:r>
            <a:r>
              <a:rPr lang="zh-CN" altLang="en-US" sz="1400" dirty="0">
                <a:solidFill>
                  <a:schemeClr val="bg1"/>
                </a:solidFill>
                <a:latin typeface="微软雅黑" panose="020B0503020204020204" pitchFamily="34" charset="-122"/>
                <a:ea typeface="微软雅黑" panose="020B0503020204020204" pitchFamily="34" charset="-122"/>
              </a:rPr>
              <a:t>设计</a:t>
            </a:r>
            <a:r>
              <a:rPr lang="en-US" altLang="zh-CN" sz="1400" dirty="0">
                <a:solidFill>
                  <a:schemeClr val="bg1"/>
                </a:solidFill>
                <a:latin typeface="微软雅黑" panose="020B0503020204020204" pitchFamily="34" charset="-122"/>
                <a:ea typeface="微软雅黑" panose="020B0503020204020204" pitchFamily="34" charset="-122"/>
              </a:rPr>
              <a:t>……</a:t>
            </a:r>
            <a:r>
              <a:rPr lang="zh-CN" altLang="en-US" sz="1400" dirty="0">
                <a:solidFill>
                  <a:schemeClr val="bg1"/>
                </a:solidFill>
                <a:latin typeface="微软雅黑" panose="020B0503020204020204" pitchFamily="34" charset="-122"/>
                <a:ea typeface="微软雅黑" panose="020B0503020204020204" pitchFamily="34" charset="-122"/>
              </a:rPr>
              <a:t>输入简要文字内容，文字内容需概括精炼，言简意赅的说明该分项内容。</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63" name="TextBox 19"/>
          <p:cNvSpPr txBox="1"/>
          <p:nvPr/>
        </p:nvSpPr>
        <p:spPr>
          <a:xfrm>
            <a:off x="6549168" y="4221570"/>
            <a:ext cx="3646748" cy="369332"/>
          </a:xfrm>
          <a:prstGeom prst="rect">
            <a:avLst/>
          </a:prstGeom>
          <a:noFill/>
        </p:spPr>
        <p:txBody>
          <a:bodyPr wrap="square" lIns="0" tIns="0" rIns="0" bIns="0" rtlCol="0">
            <a:spAutoFit/>
          </a:bodyPr>
          <a:lstStyle/>
          <a:p>
            <a:r>
              <a:rPr lang="zh-CN" altLang="en-US" sz="2400" b="1" dirty="0" smtClean="0">
                <a:solidFill>
                  <a:schemeClr val="bg1"/>
                </a:solidFill>
                <a:latin typeface="微软雅黑" panose="020B0503020204020204" pitchFamily="34" charset="-122"/>
                <a:ea typeface="微软雅黑" panose="020B0503020204020204" pitchFamily="34" charset="-122"/>
              </a:rPr>
              <a:t>加入你的标题</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64" name="TextBox 106"/>
          <p:cNvSpPr txBox="1"/>
          <p:nvPr/>
        </p:nvSpPr>
        <p:spPr>
          <a:xfrm>
            <a:off x="6515511" y="4820086"/>
            <a:ext cx="4165206" cy="577081"/>
          </a:xfrm>
          <a:prstGeom prst="rect">
            <a:avLst/>
          </a:prstGeom>
          <a:noFill/>
        </p:spPr>
        <p:txBody>
          <a:bodyPr wrap="square" lIns="0" tIns="0" rIns="0" bIns="0" rtlCol="0">
            <a:spAutoFit/>
          </a:bodyPr>
          <a:lstStyle/>
          <a:p>
            <a:pPr algn="just">
              <a:lnSpc>
                <a:spcPts val="1500"/>
              </a:lnSpc>
            </a:pPr>
            <a:r>
              <a:rPr lang="zh-CN" altLang="en-US" sz="1400" dirty="0">
                <a:solidFill>
                  <a:schemeClr val="bg1"/>
                </a:solidFill>
                <a:latin typeface="微软雅黑" panose="020B0503020204020204" pitchFamily="34" charset="-122"/>
                <a:ea typeface="微软雅黑" panose="020B0503020204020204" pitchFamily="34" charset="-122"/>
              </a:rPr>
              <a:t>点击输入简要文字内容，文字内容需概括精炼，言简意赅的说明该分</a:t>
            </a:r>
            <a:r>
              <a:rPr lang="zh-CN" altLang="en-US" sz="1400" dirty="0" smtClean="0">
                <a:solidFill>
                  <a:schemeClr val="bg1"/>
                </a:solidFill>
                <a:latin typeface="微软雅黑" panose="020B0503020204020204" pitchFamily="34" charset="-122"/>
                <a:ea typeface="微软雅黑" panose="020B0503020204020204" pitchFamily="34" charset="-122"/>
              </a:rPr>
              <a:t>项专业</a:t>
            </a:r>
            <a:r>
              <a:rPr lang="zh-CN" altLang="en-US" sz="1400" dirty="0">
                <a:solidFill>
                  <a:schemeClr val="bg1"/>
                </a:solidFill>
                <a:latin typeface="微软雅黑" panose="020B0503020204020204" pitchFamily="34" charset="-122"/>
                <a:ea typeface="微软雅黑" panose="020B0503020204020204" pitchFamily="34" charset="-122"/>
              </a:rPr>
              <a:t>设计</a:t>
            </a:r>
            <a:r>
              <a:rPr lang="en-US" altLang="zh-CN" sz="1400" dirty="0">
                <a:solidFill>
                  <a:schemeClr val="bg1"/>
                </a:solidFill>
                <a:latin typeface="微软雅黑" panose="020B0503020204020204" pitchFamily="34" charset="-122"/>
                <a:ea typeface="微软雅黑" panose="020B0503020204020204" pitchFamily="34" charset="-122"/>
              </a:rPr>
              <a:t>……</a:t>
            </a:r>
            <a:r>
              <a:rPr lang="zh-CN" altLang="en-US" sz="1400" dirty="0">
                <a:solidFill>
                  <a:schemeClr val="bg1"/>
                </a:solidFill>
                <a:latin typeface="微软雅黑" panose="020B0503020204020204" pitchFamily="34" charset="-122"/>
                <a:ea typeface="微软雅黑" panose="020B0503020204020204" pitchFamily="34" charset="-122"/>
              </a:rPr>
              <a:t>输入简要文字内容，文字内容需概括精炼，言简意赅的说明该分项内容。</a:t>
            </a:r>
            <a:endParaRPr lang="en-US" altLang="zh-CN" sz="1400" dirty="0">
              <a:solidFill>
                <a:schemeClr val="bg1"/>
              </a:solidFill>
              <a:latin typeface="微软雅黑" panose="020B0503020204020204" pitchFamily="34" charset="-122"/>
              <a:ea typeface="微软雅黑" panose="020B0503020204020204" pitchFamily="34" charset="-122"/>
            </a:endParaRPr>
          </a:p>
        </p:txBody>
      </p:sp>
      <p:cxnSp>
        <p:nvCxnSpPr>
          <p:cNvPr id="65" name="30"/>
          <p:cNvCxnSpPr/>
          <p:nvPr/>
        </p:nvCxnSpPr>
        <p:spPr>
          <a:xfrm>
            <a:off x="6582712" y="2968743"/>
            <a:ext cx="3888351" cy="1"/>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66" name="31"/>
          <p:cNvCxnSpPr/>
          <p:nvPr/>
        </p:nvCxnSpPr>
        <p:spPr>
          <a:xfrm>
            <a:off x="6582712" y="4689203"/>
            <a:ext cx="3888351" cy="1"/>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57"/>
                                        </p:tgtEl>
                                        <p:attrNameLst>
                                          <p:attrName>style.visibility</p:attrName>
                                        </p:attrNameLst>
                                      </p:cBhvr>
                                      <p:to>
                                        <p:strVal val="visible"/>
                                      </p:to>
                                    </p:set>
                                    <p:animEffect transition="in" filter="fade">
                                      <p:cBhvr>
                                        <p:cTn id="38" dur="800"/>
                                        <p:tgtEl>
                                          <p:spTgt spid="57"/>
                                        </p:tgtEl>
                                      </p:cBhvr>
                                    </p:animEffect>
                                    <p:anim calcmode="lin" valueType="num">
                                      <p:cBhvr>
                                        <p:cTn id="39" dur="800" fill="hold"/>
                                        <p:tgtEl>
                                          <p:spTgt spid="57"/>
                                        </p:tgtEl>
                                        <p:attrNameLst>
                                          <p:attrName>ppt_x</p:attrName>
                                        </p:attrNameLst>
                                      </p:cBhvr>
                                      <p:tavLst>
                                        <p:tav tm="0">
                                          <p:val>
                                            <p:strVal val="#ppt_x"/>
                                          </p:val>
                                        </p:tav>
                                        <p:tav tm="100000">
                                          <p:val>
                                            <p:strVal val="#ppt_x"/>
                                          </p:val>
                                        </p:tav>
                                      </p:tavLst>
                                    </p:anim>
                                    <p:anim calcmode="lin" valueType="num">
                                      <p:cBhvr>
                                        <p:cTn id="40" dur="800" fill="hold"/>
                                        <p:tgtEl>
                                          <p:spTgt spid="57"/>
                                        </p:tgtEl>
                                        <p:attrNameLst>
                                          <p:attrName>ppt_y</p:attrName>
                                        </p:attrNameLst>
                                      </p:cBhvr>
                                      <p:tavLst>
                                        <p:tav tm="0">
                                          <p:val>
                                            <p:strVal val="#ppt_y+.1"/>
                                          </p:val>
                                        </p:tav>
                                        <p:tav tm="100000">
                                          <p:val>
                                            <p:strVal val="#ppt_y"/>
                                          </p:val>
                                        </p:tav>
                                      </p:tavLst>
                                    </p:anim>
                                  </p:childTnLst>
                                </p:cTn>
                              </p:par>
                            </p:childTnLst>
                          </p:cTn>
                        </p:par>
                        <p:par>
                          <p:cTn id="41" fill="hold">
                            <p:stCondLst>
                              <p:cond delay="0"/>
                            </p:stCondLst>
                            <p:childTnLst>
                              <p:par>
                                <p:cTn id="42" presetID="22" presetClass="entr" presetSubtype="2" fill="hold" nodeType="afterEffect">
                                  <p:stCondLst>
                                    <p:cond delay="0"/>
                                  </p:stCondLst>
                                  <p:childTnLst>
                                    <p:set>
                                      <p:cBhvr>
                                        <p:cTn id="43" dur="1" fill="hold">
                                          <p:stCondLst>
                                            <p:cond delay="0"/>
                                          </p:stCondLst>
                                        </p:cTn>
                                        <p:tgtEl>
                                          <p:spTgt spid="58"/>
                                        </p:tgtEl>
                                        <p:attrNameLst>
                                          <p:attrName>style.visibility</p:attrName>
                                        </p:attrNameLst>
                                      </p:cBhvr>
                                      <p:to>
                                        <p:strVal val="visible"/>
                                      </p:to>
                                    </p:set>
                                    <p:animEffect transition="in" filter="wipe(right)">
                                      <p:cBhvr>
                                        <p:cTn id="44" dur="500"/>
                                        <p:tgtEl>
                                          <p:spTgt spid="58"/>
                                        </p:tgtEl>
                                      </p:cBhvr>
                                    </p:animEffect>
                                  </p:childTnLst>
                                </p:cTn>
                              </p:par>
                            </p:childTnLst>
                          </p:cTn>
                        </p:par>
                        <p:par>
                          <p:cTn id="45" fill="hold">
                            <p:stCondLst>
                              <p:cond delay="500"/>
                            </p:stCondLst>
                            <p:childTnLst>
                              <p:par>
                                <p:cTn id="46" presetID="22" presetClass="entr" presetSubtype="8" fill="hold" grpId="0" nodeType="afterEffect">
                                  <p:stCondLst>
                                    <p:cond delay="0"/>
                                  </p:stCondLst>
                                  <p:childTnLst>
                                    <p:set>
                                      <p:cBhvr>
                                        <p:cTn id="47" dur="1" fill="hold">
                                          <p:stCondLst>
                                            <p:cond delay="0"/>
                                          </p:stCondLst>
                                        </p:cTn>
                                        <p:tgtEl>
                                          <p:spTgt spid="61"/>
                                        </p:tgtEl>
                                        <p:attrNameLst>
                                          <p:attrName>style.visibility</p:attrName>
                                        </p:attrNameLst>
                                      </p:cBhvr>
                                      <p:to>
                                        <p:strVal val="visible"/>
                                      </p:to>
                                    </p:set>
                                    <p:animEffect transition="in" filter="wipe(left)">
                                      <p:cBhvr>
                                        <p:cTn id="48" dur="500"/>
                                        <p:tgtEl>
                                          <p:spTgt spid="61"/>
                                        </p:tgtEl>
                                      </p:cBhvr>
                                    </p:animEffect>
                                  </p:childTnLst>
                                </p:cTn>
                              </p:par>
                              <p:par>
                                <p:cTn id="49" presetID="22" presetClass="entr" presetSubtype="8" fill="hold" nodeType="withEffect">
                                  <p:stCondLst>
                                    <p:cond delay="0"/>
                                  </p:stCondLst>
                                  <p:childTnLst>
                                    <p:set>
                                      <p:cBhvr>
                                        <p:cTn id="50" dur="1" fill="hold">
                                          <p:stCondLst>
                                            <p:cond delay="0"/>
                                          </p:stCondLst>
                                        </p:cTn>
                                        <p:tgtEl>
                                          <p:spTgt spid="65"/>
                                        </p:tgtEl>
                                        <p:attrNameLst>
                                          <p:attrName>style.visibility</p:attrName>
                                        </p:attrNameLst>
                                      </p:cBhvr>
                                      <p:to>
                                        <p:strVal val="visible"/>
                                      </p:to>
                                    </p:set>
                                    <p:animEffect transition="in" filter="wipe(left)">
                                      <p:cBhvr>
                                        <p:cTn id="51" dur="500"/>
                                        <p:tgtEl>
                                          <p:spTgt spid="65"/>
                                        </p:tgtEl>
                                      </p:cBhvr>
                                    </p:animEffect>
                                  </p:childTnLst>
                                </p:cTn>
                              </p:par>
                            </p:childTnLst>
                          </p:cTn>
                        </p:par>
                        <p:par>
                          <p:cTn id="52" fill="hold">
                            <p:stCondLst>
                              <p:cond delay="1000"/>
                            </p:stCondLst>
                            <p:childTnLst>
                              <p:par>
                                <p:cTn id="53" presetID="10" presetClass="entr" presetSubtype="0" fill="hold" grpId="0" nodeType="afterEffect">
                                  <p:stCondLst>
                                    <p:cond delay="0"/>
                                  </p:stCondLst>
                                  <p:childTnLst>
                                    <p:set>
                                      <p:cBhvr>
                                        <p:cTn id="54" dur="1" fill="hold">
                                          <p:stCondLst>
                                            <p:cond delay="0"/>
                                          </p:stCondLst>
                                        </p:cTn>
                                        <p:tgtEl>
                                          <p:spTgt spid="62"/>
                                        </p:tgtEl>
                                        <p:attrNameLst>
                                          <p:attrName>style.visibility</p:attrName>
                                        </p:attrNameLst>
                                      </p:cBhvr>
                                      <p:to>
                                        <p:strVal val="visible"/>
                                      </p:to>
                                    </p:set>
                                    <p:animEffect transition="in" filter="fade">
                                      <p:cBhvr>
                                        <p:cTn id="55" dur="500"/>
                                        <p:tgtEl>
                                          <p:spTgt spid="62"/>
                                        </p:tgtEl>
                                      </p:cBhvr>
                                    </p:animEffect>
                                  </p:childTnLst>
                                </p:cTn>
                              </p:par>
                            </p:childTnLst>
                          </p:cTn>
                        </p:par>
                        <p:par>
                          <p:cTn id="56" fill="hold">
                            <p:stCondLst>
                              <p:cond delay="1500"/>
                            </p:stCondLst>
                            <p:childTnLst>
                              <p:par>
                                <p:cTn id="57" presetID="22" presetClass="entr" presetSubtype="8" fill="hold" grpId="0" nodeType="afterEffect">
                                  <p:stCondLst>
                                    <p:cond delay="0"/>
                                  </p:stCondLst>
                                  <p:childTnLst>
                                    <p:set>
                                      <p:cBhvr>
                                        <p:cTn id="58" dur="1" fill="hold">
                                          <p:stCondLst>
                                            <p:cond delay="0"/>
                                          </p:stCondLst>
                                        </p:cTn>
                                        <p:tgtEl>
                                          <p:spTgt spid="63"/>
                                        </p:tgtEl>
                                        <p:attrNameLst>
                                          <p:attrName>style.visibility</p:attrName>
                                        </p:attrNameLst>
                                      </p:cBhvr>
                                      <p:to>
                                        <p:strVal val="visible"/>
                                      </p:to>
                                    </p:set>
                                    <p:animEffect transition="in" filter="wipe(left)">
                                      <p:cBhvr>
                                        <p:cTn id="59" dur="500"/>
                                        <p:tgtEl>
                                          <p:spTgt spid="63"/>
                                        </p:tgtEl>
                                      </p:cBhvr>
                                    </p:animEffect>
                                  </p:childTnLst>
                                </p:cTn>
                              </p:par>
                              <p:par>
                                <p:cTn id="60" presetID="22" presetClass="entr" presetSubtype="8" fill="hold" nodeType="withEffect">
                                  <p:stCondLst>
                                    <p:cond delay="0"/>
                                  </p:stCondLst>
                                  <p:childTnLst>
                                    <p:set>
                                      <p:cBhvr>
                                        <p:cTn id="61" dur="1" fill="hold">
                                          <p:stCondLst>
                                            <p:cond delay="0"/>
                                          </p:stCondLst>
                                        </p:cTn>
                                        <p:tgtEl>
                                          <p:spTgt spid="66"/>
                                        </p:tgtEl>
                                        <p:attrNameLst>
                                          <p:attrName>style.visibility</p:attrName>
                                        </p:attrNameLst>
                                      </p:cBhvr>
                                      <p:to>
                                        <p:strVal val="visible"/>
                                      </p:to>
                                    </p:set>
                                    <p:animEffect transition="in" filter="wipe(left)">
                                      <p:cBhvr>
                                        <p:cTn id="62" dur="500"/>
                                        <p:tgtEl>
                                          <p:spTgt spid="66"/>
                                        </p:tgtEl>
                                      </p:cBhvr>
                                    </p:animEffect>
                                  </p:childTnLst>
                                </p:cTn>
                              </p:par>
                            </p:childTnLst>
                          </p:cTn>
                        </p:par>
                        <p:par>
                          <p:cTn id="63" fill="hold">
                            <p:stCondLst>
                              <p:cond delay="2000"/>
                            </p:stCondLst>
                            <p:childTnLst>
                              <p:par>
                                <p:cTn id="64" presetID="10" presetClass="entr" presetSubtype="0" fill="hold" grpId="0" nodeType="afterEffect">
                                  <p:stCondLst>
                                    <p:cond delay="0"/>
                                  </p:stCondLst>
                                  <p:childTnLst>
                                    <p:set>
                                      <p:cBhvr>
                                        <p:cTn id="65" dur="1" fill="hold">
                                          <p:stCondLst>
                                            <p:cond delay="0"/>
                                          </p:stCondLst>
                                        </p:cTn>
                                        <p:tgtEl>
                                          <p:spTgt spid="64"/>
                                        </p:tgtEl>
                                        <p:attrNameLst>
                                          <p:attrName>style.visibility</p:attrName>
                                        </p:attrNameLst>
                                      </p:cBhvr>
                                      <p:to>
                                        <p:strVal val="visible"/>
                                      </p:to>
                                    </p:set>
                                    <p:animEffect transition="in" filter="fade">
                                      <p:cBhvr>
                                        <p:cTn id="66"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61" grpId="0"/>
      <p:bldP spid="62" grpId="0"/>
      <p:bldP spid="63" grpId="0"/>
      <p:bldP spid="6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46" name="圆角矩形 45"/>
          <p:cNvSpPr/>
          <p:nvPr/>
        </p:nvSpPr>
        <p:spPr>
          <a:xfrm>
            <a:off x="2104571" y="4344252"/>
            <a:ext cx="9643202" cy="798880"/>
          </a:xfrm>
          <a:prstGeom prst="roundRect">
            <a:avLst>
              <a:gd name="adj" fmla="val 0"/>
            </a:avLst>
          </a:prstGeom>
          <a:solidFill>
            <a:srgbClr val="33CCFF"/>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Calibri" panose="020F0502020204030204"/>
              <a:ea typeface="宋体" panose="02010600030101010101" pitchFamily="2" charset="-122"/>
            </a:endParaRPr>
          </a:p>
        </p:txBody>
      </p:sp>
      <p:sp>
        <p:nvSpPr>
          <p:cNvPr id="47" name="圆角矩形 46"/>
          <p:cNvSpPr/>
          <p:nvPr/>
        </p:nvSpPr>
        <p:spPr>
          <a:xfrm>
            <a:off x="2104571" y="2050146"/>
            <a:ext cx="9643202" cy="798880"/>
          </a:xfrm>
          <a:prstGeom prst="roundRect">
            <a:avLst>
              <a:gd name="adj" fmla="val 0"/>
            </a:avLst>
          </a:prstGeom>
          <a:solidFill>
            <a:srgbClr val="0170C1"/>
          </a:solidFill>
          <a:ln w="31750">
            <a:gradFill flip="none" rotWithShape="1">
              <a:gsLst>
                <a:gs pos="0">
                  <a:schemeClr val="bg1">
                    <a:lumMod val="85000"/>
                  </a:schemeClr>
                </a:gs>
                <a:gs pos="100000">
                  <a:schemeClr val="bg1"/>
                </a:gs>
              </a:gsLst>
              <a:lin ang="2700000" scaled="1"/>
              <a:tileRect/>
            </a:gradFill>
          </a:ln>
          <a:effectLst>
            <a:innerShdw blurRad="127000" dist="63500" dir="13500000">
              <a:schemeClr val="tx1">
                <a:lumMod val="65000"/>
                <a:lumOff val="35000"/>
                <a:alpha val="49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FFFFFF"/>
              </a:solidFill>
              <a:latin typeface="Calibri" panose="020F0502020204030204"/>
              <a:ea typeface="宋体" panose="02010600030101010101" pitchFamily="2" charset="-122"/>
            </a:endParaRPr>
          </a:p>
        </p:txBody>
      </p:sp>
      <p:sp>
        <p:nvSpPr>
          <p:cNvPr id="48" name="TextBox 47"/>
          <p:cNvSpPr txBox="1"/>
          <p:nvPr/>
        </p:nvSpPr>
        <p:spPr>
          <a:xfrm>
            <a:off x="3315952" y="2271192"/>
            <a:ext cx="7083784"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单击此处添加标题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49" name="TextBox 48"/>
          <p:cNvSpPr txBox="1"/>
          <p:nvPr/>
        </p:nvSpPr>
        <p:spPr>
          <a:xfrm>
            <a:off x="3330777" y="4573012"/>
            <a:ext cx="5087908" cy="369332"/>
          </a:xfrm>
          <a:prstGeom prst="rect">
            <a:avLst/>
          </a:prstGeom>
          <a:noFill/>
        </p:spPr>
        <p:txBody>
          <a:bodyPr wrap="square" rtlCol="0">
            <a:spAutoFit/>
          </a:bodyPr>
          <a:lstStyle/>
          <a:p>
            <a:r>
              <a:rPr lang="zh-CN" altLang="en-US" b="1" dirty="0">
                <a:solidFill>
                  <a:schemeClr val="bg1"/>
                </a:solidFill>
                <a:latin typeface="微软雅黑" panose="020B0503020204020204" pitchFamily="34" charset="-122"/>
                <a:ea typeface="微软雅黑" panose="020B0503020204020204" pitchFamily="34" charset="-122"/>
              </a:rPr>
              <a:t>单击此处添加标题</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50" name="TextBox 49"/>
          <p:cNvSpPr txBox="1"/>
          <p:nvPr/>
        </p:nvSpPr>
        <p:spPr>
          <a:xfrm>
            <a:off x="2922413" y="2911393"/>
            <a:ext cx="8919546" cy="909480"/>
          </a:xfrm>
          <a:prstGeom prst="rect">
            <a:avLst/>
          </a:prstGeom>
          <a:noFill/>
        </p:spPr>
        <p:txBody>
          <a:bodyPr wrap="square" lIns="68580" tIns="34290" rIns="68580" bIns="34290" rtlCol="0">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在此录入上述图表的综合描述说明，在此录入上述图表的综合描述说明您的内容打在这里，或者通过复制您的文本后，在此框中选择粘贴，并选择只保留文字</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2922413" y="5148527"/>
            <a:ext cx="8919546" cy="909480"/>
          </a:xfrm>
          <a:prstGeom prst="rect">
            <a:avLst/>
          </a:prstGeom>
          <a:noFill/>
        </p:spPr>
        <p:txBody>
          <a:bodyPr wrap="square" lIns="68580" tIns="34290" rIns="68580" bIns="34290" rtlCol="0">
            <a:spAutoFit/>
          </a:bodyPr>
          <a:lstStyle/>
          <a:p>
            <a:pPr>
              <a:lnSpc>
                <a:spcPct val="130000"/>
              </a:lnSpc>
            </a:pPr>
            <a:r>
              <a:rPr lang="zh-CN" altLang="en-US" sz="14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在此录入上述图表的综合描述说明，在此录入上述图表的综合描述说明您的内容打在这里，或者通过复制您的文本后，在此框中选择粘贴，并选择只保留文字</a:t>
            </a:r>
            <a:r>
              <a:rPr lang="zh-CN" altLang="en-US" sz="1400"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sz="14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2" name="Freeform 5"/>
          <p:cNvSpPr/>
          <p:nvPr/>
        </p:nvSpPr>
        <p:spPr bwMode="auto">
          <a:xfrm>
            <a:off x="706038" y="1676088"/>
            <a:ext cx="2276984" cy="201807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0170C1"/>
          </a:solidFill>
          <a:ln w="317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panose="020F0502020204030204"/>
              <a:ea typeface="宋体" panose="02010600030101010101" pitchFamily="2" charset="-122"/>
              <a:sym typeface="Arial" panose="020B0604020202020204" pitchFamily="34" charset="0"/>
            </a:endParaRPr>
          </a:p>
        </p:txBody>
      </p:sp>
      <p:sp>
        <p:nvSpPr>
          <p:cNvPr id="53" name="矩形 52"/>
          <p:cNvSpPr/>
          <p:nvPr/>
        </p:nvSpPr>
        <p:spPr>
          <a:xfrm>
            <a:off x="1034787" y="2122790"/>
            <a:ext cx="1587416" cy="1054135"/>
          </a:xfrm>
          <a:prstGeom prst="rect">
            <a:avLst/>
          </a:prstGeom>
        </p:spPr>
        <p:txBody>
          <a:bodyPr wrap="square" lIns="68580" tIns="34290" rIns="68580" bIns="34290">
            <a:spAutoFit/>
          </a:bodyPr>
          <a:lstStyle/>
          <a:p>
            <a:pPr algn="ctr"/>
            <a:r>
              <a:rPr lang="zh-CN" altLang="en-US" sz="3200" b="1" dirty="0" smtClean="0">
                <a:solidFill>
                  <a:schemeClr val="bg1"/>
                </a:solidFill>
                <a:latin typeface="ITC Avant Garde Std Bk" panose="020B0502020202020204" pitchFamily="34" charset="0"/>
              </a:rPr>
              <a:t>正面</a:t>
            </a:r>
            <a:endParaRPr lang="en-US" altLang="zh-CN" sz="3200" b="1" dirty="0" smtClean="0">
              <a:solidFill>
                <a:schemeClr val="bg1"/>
              </a:solidFill>
              <a:latin typeface="ITC Avant Garde Std Bk" panose="020B0502020202020204" pitchFamily="34" charset="0"/>
            </a:endParaRPr>
          </a:p>
          <a:p>
            <a:pPr algn="ctr"/>
            <a:r>
              <a:rPr lang="zh-CN" altLang="en-US" sz="3200" b="1" dirty="0" smtClean="0">
                <a:solidFill>
                  <a:schemeClr val="bg1"/>
                </a:solidFill>
                <a:latin typeface="ITC Avant Garde Std Bk" panose="020B0502020202020204" pitchFamily="34" charset="0"/>
              </a:rPr>
              <a:t>观点</a:t>
            </a:r>
            <a:endParaRPr lang="zh-CN" altLang="en-US" sz="3200" b="1" dirty="0">
              <a:solidFill>
                <a:schemeClr val="bg1"/>
              </a:solidFill>
              <a:latin typeface="ITC Avant Garde Std Bk" panose="020B0502020202020204" pitchFamily="34" charset="0"/>
            </a:endParaRPr>
          </a:p>
        </p:txBody>
      </p:sp>
      <p:sp>
        <p:nvSpPr>
          <p:cNvPr id="54" name="Freeform 5"/>
          <p:cNvSpPr/>
          <p:nvPr/>
        </p:nvSpPr>
        <p:spPr bwMode="auto">
          <a:xfrm>
            <a:off x="743993" y="3960996"/>
            <a:ext cx="2276984" cy="2018070"/>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33CCFF"/>
          </a:solidFill>
          <a:ln w="31750">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solidFill>
                <a:srgbClr val="FFFFFF"/>
              </a:solidFill>
              <a:latin typeface="Calibri" panose="020F0502020204030204"/>
              <a:ea typeface="宋体" panose="02010600030101010101" pitchFamily="2" charset="-122"/>
              <a:sym typeface="Arial" panose="020B0604020202020204" pitchFamily="34" charset="0"/>
            </a:endParaRPr>
          </a:p>
        </p:txBody>
      </p:sp>
      <p:sp>
        <p:nvSpPr>
          <p:cNvPr id="55" name="矩形 54"/>
          <p:cNvSpPr/>
          <p:nvPr/>
        </p:nvSpPr>
        <p:spPr>
          <a:xfrm>
            <a:off x="1072742" y="4407698"/>
            <a:ext cx="1587416" cy="1054135"/>
          </a:xfrm>
          <a:prstGeom prst="rect">
            <a:avLst/>
          </a:prstGeom>
        </p:spPr>
        <p:txBody>
          <a:bodyPr wrap="square" lIns="68580" tIns="34290" rIns="68580" bIns="34290">
            <a:spAutoFit/>
          </a:bodyPr>
          <a:lstStyle/>
          <a:p>
            <a:pPr algn="ctr"/>
            <a:r>
              <a:rPr lang="zh-CN" altLang="en-US" sz="3200" b="1" dirty="0" smtClean="0">
                <a:solidFill>
                  <a:schemeClr val="bg1"/>
                </a:solidFill>
                <a:latin typeface="ITC Avant Garde Std Bk" panose="020B0502020202020204" pitchFamily="34" charset="0"/>
              </a:rPr>
              <a:t>负面</a:t>
            </a:r>
            <a:endParaRPr lang="en-US" altLang="zh-CN" sz="3200" b="1" dirty="0" smtClean="0">
              <a:solidFill>
                <a:schemeClr val="bg1"/>
              </a:solidFill>
              <a:latin typeface="ITC Avant Garde Std Bk" panose="020B0502020202020204" pitchFamily="34" charset="0"/>
            </a:endParaRPr>
          </a:p>
          <a:p>
            <a:pPr algn="ctr"/>
            <a:r>
              <a:rPr lang="zh-CN" altLang="en-US" sz="3200" b="1" dirty="0" smtClean="0">
                <a:solidFill>
                  <a:schemeClr val="bg1"/>
                </a:solidFill>
                <a:latin typeface="ITC Avant Garde Std Bk" panose="020B0502020202020204" pitchFamily="34" charset="0"/>
              </a:rPr>
              <a:t>观点</a:t>
            </a:r>
            <a:endParaRPr lang="zh-CN" altLang="en-US" sz="3200" b="1" dirty="0">
              <a:solidFill>
                <a:schemeClr val="bg1"/>
              </a:solidFill>
              <a:latin typeface="ITC Avant Garde Std Bk" panose="020B0502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53" presetClass="entr" presetSubtype="16" fill="hold" grpId="0" nodeType="afterEffect">
                                  <p:stCondLst>
                                    <p:cond delay="0"/>
                                  </p:stCondLst>
                                  <p:childTnLst>
                                    <p:set>
                                      <p:cBhvr>
                                        <p:cTn id="38" dur="1" fill="hold">
                                          <p:stCondLst>
                                            <p:cond delay="0"/>
                                          </p:stCondLst>
                                        </p:cTn>
                                        <p:tgtEl>
                                          <p:spTgt spid="52"/>
                                        </p:tgtEl>
                                        <p:attrNameLst>
                                          <p:attrName>style.visibility</p:attrName>
                                        </p:attrNameLst>
                                      </p:cBhvr>
                                      <p:to>
                                        <p:strVal val="visible"/>
                                      </p:to>
                                    </p:set>
                                    <p:anim calcmode="lin" valueType="num">
                                      <p:cBhvr>
                                        <p:cTn id="39" dur="500" fill="hold"/>
                                        <p:tgtEl>
                                          <p:spTgt spid="52"/>
                                        </p:tgtEl>
                                        <p:attrNameLst>
                                          <p:attrName>ppt_w</p:attrName>
                                        </p:attrNameLst>
                                      </p:cBhvr>
                                      <p:tavLst>
                                        <p:tav tm="0">
                                          <p:val>
                                            <p:fltVal val="0"/>
                                          </p:val>
                                        </p:tav>
                                        <p:tav tm="100000">
                                          <p:val>
                                            <p:strVal val="#ppt_w"/>
                                          </p:val>
                                        </p:tav>
                                      </p:tavLst>
                                    </p:anim>
                                    <p:anim calcmode="lin" valueType="num">
                                      <p:cBhvr>
                                        <p:cTn id="40" dur="500" fill="hold"/>
                                        <p:tgtEl>
                                          <p:spTgt spid="52"/>
                                        </p:tgtEl>
                                        <p:attrNameLst>
                                          <p:attrName>ppt_h</p:attrName>
                                        </p:attrNameLst>
                                      </p:cBhvr>
                                      <p:tavLst>
                                        <p:tav tm="0">
                                          <p:val>
                                            <p:fltVal val="0"/>
                                          </p:val>
                                        </p:tav>
                                        <p:tav tm="100000">
                                          <p:val>
                                            <p:strVal val="#ppt_h"/>
                                          </p:val>
                                        </p:tav>
                                      </p:tavLst>
                                    </p:anim>
                                    <p:animEffect transition="in" filter="fade">
                                      <p:cBhvr>
                                        <p:cTn id="41" dur="500"/>
                                        <p:tgtEl>
                                          <p:spTgt spid="52"/>
                                        </p:tgtEl>
                                      </p:cBhvr>
                                    </p:animEffect>
                                  </p:childTnLst>
                                </p:cTn>
                              </p:par>
                              <p:par>
                                <p:cTn id="42" presetID="53" presetClass="entr" presetSubtype="16" fill="hold" grpId="0" nodeType="withEffect">
                                  <p:stCondLst>
                                    <p:cond delay="0"/>
                                  </p:stCondLst>
                                  <p:iterate type="lt">
                                    <p:tmPct val="10000"/>
                                  </p:iterate>
                                  <p:childTnLst>
                                    <p:set>
                                      <p:cBhvr>
                                        <p:cTn id="43" dur="1" fill="hold">
                                          <p:stCondLst>
                                            <p:cond delay="0"/>
                                          </p:stCondLst>
                                        </p:cTn>
                                        <p:tgtEl>
                                          <p:spTgt spid="53"/>
                                        </p:tgtEl>
                                        <p:attrNameLst>
                                          <p:attrName>style.visibility</p:attrName>
                                        </p:attrNameLst>
                                      </p:cBhvr>
                                      <p:to>
                                        <p:strVal val="visible"/>
                                      </p:to>
                                    </p:set>
                                    <p:anim calcmode="lin" valueType="num">
                                      <p:cBhvr>
                                        <p:cTn id="44" dur="500" fill="hold"/>
                                        <p:tgtEl>
                                          <p:spTgt spid="53"/>
                                        </p:tgtEl>
                                        <p:attrNameLst>
                                          <p:attrName>ppt_w</p:attrName>
                                        </p:attrNameLst>
                                      </p:cBhvr>
                                      <p:tavLst>
                                        <p:tav tm="0">
                                          <p:val>
                                            <p:fltVal val="0"/>
                                          </p:val>
                                        </p:tav>
                                        <p:tav tm="100000">
                                          <p:val>
                                            <p:strVal val="#ppt_w"/>
                                          </p:val>
                                        </p:tav>
                                      </p:tavLst>
                                    </p:anim>
                                    <p:anim calcmode="lin" valueType="num">
                                      <p:cBhvr>
                                        <p:cTn id="45" dur="500" fill="hold"/>
                                        <p:tgtEl>
                                          <p:spTgt spid="53"/>
                                        </p:tgtEl>
                                        <p:attrNameLst>
                                          <p:attrName>ppt_h</p:attrName>
                                        </p:attrNameLst>
                                      </p:cBhvr>
                                      <p:tavLst>
                                        <p:tav tm="0">
                                          <p:val>
                                            <p:fltVal val="0"/>
                                          </p:val>
                                        </p:tav>
                                        <p:tav tm="100000">
                                          <p:val>
                                            <p:strVal val="#ppt_h"/>
                                          </p:val>
                                        </p:tav>
                                      </p:tavLst>
                                    </p:anim>
                                    <p:animEffect transition="in" filter="fade">
                                      <p:cBhvr>
                                        <p:cTn id="46" dur="500"/>
                                        <p:tgtEl>
                                          <p:spTgt spid="53"/>
                                        </p:tgtEl>
                                      </p:cBhvr>
                                    </p:animEffect>
                                  </p:childTnLst>
                                </p:cTn>
                              </p:par>
                              <p:par>
                                <p:cTn id="47" presetID="22" presetClass="entr" presetSubtype="8" fill="hold" grpId="0" nodeType="withEffect">
                                  <p:stCondLst>
                                    <p:cond delay="0"/>
                                  </p:stCondLst>
                                  <p:childTnLst>
                                    <p:set>
                                      <p:cBhvr>
                                        <p:cTn id="48" dur="1" fill="hold">
                                          <p:stCondLst>
                                            <p:cond delay="0"/>
                                          </p:stCondLst>
                                        </p:cTn>
                                        <p:tgtEl>
                                          <p:spTgt spid="47"/>
                                        </p:tgtEl>
                                        <p:attrNameLst>
                                          <p:attrName>style.visibility</p:attrName>
                                        </p:attrNameLst>
                                      </p:cBhvr>
                                      <p:to>
                                        <p:strVal val="visible"/>
                                      </p:to>
                                    </p:set>
                                    <p:animEffect transition="in" filter="wipe(left)">
                                      <p:cBhvr>
                                        <p:cTn id="49" dur="500"/>
                                        <p:tgtEl>
                                          <p:spTgt spid="47"/>
                                        </p:tgtEl>
                                      </p:cBhvr>
                                    </p:animEffect>
                                  </p:childTnLst>
                                </p:cTn>
                              </p:par>
                            </p:childTnLst>
                          </p:cTn>
                        </p:par>
                        <p:par>
                          <p:cTn id="50" fill="hold">
                            <p:stCondLst>
                              <p:cond delay="649"/>
                            </p:stCondLst>
                            <p:childTnLst>
                              <p:par>
                                <p:cTn id="51" presetID="22" presetClass="entr" presetSubtype="8" fill="hold" grpId="0" nodeType="after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wipe(left)">
                                      <p:cBhvr>
                                        <p:cTn id="53" dur="500"/>
                                        <p:tgtEl>
                                          <p:spTgt spid="48"/>
                                        </p:tgtEl>
                                      </p:cBhvr>
                                    </p:animEffect>
                                  </p:childTnLst>
                                </p:cTn>
                              </p:par>
                            </p:childTnLst>
                          </p:cTn>
                        </p:par>
                        <p:par>
                          <p:cTn id="54" fill="hold">
                            <p:stCondLst>
                              <p:cond delay="1149"/>
                            </p:stCondLst>
                            <p:childTnLst>
                              <p:par>
                                <p:cTn id="55" presetID="12" presetClass="entr" presetSubtype="4" fill="hold" grpId="0" nodeType="afterEffect">
                                  <p:stCondLst>
                                    <p:cond delay="0"/>
                                  </p:stCondLst>
                                  <p:iterate type="lt">
                                    <p:tmPct val="5983"/>
                                  </p:iterate>
                                  <p:childTnLst>
                                    <p:set>
                                      <p:cBhvr>
                                        <p:cTn id="56" dur="1" fill="hold">
                                          <p:stCondLst>
                                            <p:cond delay="0"/>
                                          </p:stCondLst>
                                        </p:cTn>
                                        <p:tgtEl>
                                          <p:spTgt spid="50"/>
                                        </p:tgtEl>
                                        <p:attrNameLst>
                                          <p:attrName>style.visibility</p:attrName>
                                        </p:attrNameLst>
                                      </p:cBhvr>
                                      <p:to>
                                        <p:strVal val="visible"/>
                                      </p:to>
                                    </p:set>
                                    <p:anim calcmode="lin" valueType="num">
                                      <p:cBhvr additive="base">
                                        <p:cTn id="57" dur="300"/>
                                        <p:tgtEl>
                                          <p:spTgt spid="50"/>
                                        </p:tgtEl>
                                        <p:attrNameLst>
                                          <p:attrName>ppt_y</p:attrName>
                                        </p:attrNameLst>
                                      </p:cBhvr>
                                      <p:tavLst>
                                        <p:tav tm="0">
                                          <p:val>
                                            <p:strVal val="#ppt_y+#ppt_h*1.125000"/>
                                          </p:val>
                                        </p:tav>
                                        <p:tav tm="100000">
                                          <p:val>
                                            <p:strVal val="#ppt_y"/>
                                          </p:val>
                                        </p:tav>
                                      </p:tavLst>
                                    </p:anim>
                                    <p:animEffect transition="in" filter="wipe(up)">
                                      <p:cBhvr>
                                        <p:cTn id="58" dur="300"/>
                                        <p:tgtEl>
                                          <p:spTgt spid="50"/>
                                        </p:tgtEl>
                                      </p:cBhvr>
                                    </p:animEffect>
                                  </p:childTnLst>
                                </p:cTn>
                              </p:par>
                            </p:childTnLst>
                          </p:cTn>
                        </p:par>
                        <p:par>
                          <p:cTn id="59" fill="hold">
                            <p:stCondLst>
                              <p:cond delay="3388"/>
                            </p:stCondLst>
                            <p:childTnLst>
                              <p:par>
                                <p:cTn id="60" presetID="53" presetClass="entr" presetSubtype="16" fill="hold" grpId="0" nodeType="afterEffect">
                                  <p:stCondLst>
                                    <p:cond delay="0"/>
                                  </p:stCondLst>
                                  <p:childTnLst>
                                    <p:set>
                                      <p:cBhvr>
                                        <p:cTn id="61" dur="1" fill="hold">
                                          <p:stCondLst>
                                            <p:cond delay="0"/>
                                          </p:stCondLst>
                                        </p:cTn>
                                        <p:tgtEl>
                                          <p:spTgt spid="54"/>
                                        </p:tgtEl>
                                        <p:attrNameLst>
                                          <p:attrName>style.visibility</p:attrName>
                                        </p:attrNameLst>
                                      </p:cBhvr>
                                      <p:to>
                                        <p:strVal val="visible"/>
                                      </p:to>
                                    </p:set>
                                    <p:anim calcmode="lin" valueType="num">
                                      <p:cBhvr>
                                        <p:cTn id="62" dur="500" fill="hold"/>
                                        <p:tgtEl>
                                          <p:spTgt spid="54"/>
                                        </p:tgtEl>
                                        <p:attrNameLst>
                                          <p:attrName>ppt_w</p:attrName>
                                        </p:attrNameLst>
                                      </p:cBhvr>
                                      <p:tavLst>
                                        <p:tav tm="0">
                                          <p:val>
                                            <p:fltVal val="0"/>
                                          </p:val>
                                        </p:tav>
                                        <p:tav tm="100000">
                                          <p:val>
                                            <p:strVal val="#ppt_w"/>
                                          </p:val>
                                        </p:tav>
                                      </p:tavLst>
                                    </p:anim>
                                    <p:anim calcmode="lin" valueType="num">
                                      <p:cBhvr>
                                        <p:cTn id="63" dur="500" fill="hold"/>
                                        <p:tgtEl>
                                          <p:spTgt spid="54"/>
                                        </p:tgtEl>
                                        <p:attrNameLst>
                                          <p:attrName>ppt_h</p:attrName>
                                        </p:attrNameLst>
                                      </p:cBhvr>
                                      <p:tavLst>
                                        <p:tav tm="0">
                                          <p:val>
                                            <p:fltVal val="0"/>
                                          </p:val>
                                        </p:tav>
                                        <p:tav tm="100000">
                                          <p:val>
                                            <p:strVal val="#ppt_h"/>
                                          </p:val>
                                        </p:tav>
                                      </p:tavLst>
                                    </p:anim>
                                    <p:animEffect transition="in" filter="fade">
                                      <p:cBhvr>
                                        <p:cTn id="64" dur="500"/>
                                        <p:tgtEl>
                                          <p:spTgt spid="54"/>
                                        </p:tgtEl>
                                      </p:cBhvr>
                                    </p:animEffect>
                                  </p:childTnLst>
                                </p:cTn>
                              </p:par>
                              <p:par>
                                <p:cTn id="65" presetID="53" presetClass="entr" presetSubtype="16" fill="hold" grpId="0" nodeType="withEffect">
                                  <p:stCondLst>
                                    <p:cond delay="0"/>
                                  </p:stCondLst>
                                  <p:iterate type="lt">
                                    <p:tmPct val="10000"/>
                                  </p:iterate>
                                  <p:childTnLst>
                                    <p:set>
                                      <p:cBhvr>
                                        <p:cTn id="66" dur="1" fill="hold">
                                          <p:stCondLst>
                                            <p:cond delay="0"/>
                                          </p:stCondLst>
                                        </p:cTn>
                                        <p:tgtEl>
                                          <p:spTgt spid="55"/>
                                        </p:tgtEl>
                                        <p:attrNameLst>
                                          <p:attrName>style.visibility</p:attrName>
                                        </p:attrNameLst>
                                      </p:cBhvr>
                                      <p:to>
                                        <p:strVal val="visible"/>
                                      </p:to>
                                    </p:set>
                                    <p:anim calcmode="lin" valueType="num">
                                      <p:cBhvr>
                                        <p:cTn id="67" dur="500" fill="hold"/>
                                        <p:tgtEl>
                                          <p:spTgt spid="55"/>
                                        </p:tgtEl>
                                        <p:attrNameLst>
                                          <p:attrName>ppt_w</p:attrName>
                                        </p:attrNameLst>
                                      </p:cBhvr>
                                      <p:tavLst>
                                        <p:tav tm="0">
                                          <p:val>
                                            <p:fltVal val="0"/>
                                          </p:val>
                                        </p:tav>
                                        <p:tav tm="100000">
                                          <p:val>
                                            <p:strVal val="#ppt_w"/>
                                          </p:val>
                                        </p:tav>
                                      </p:tavLst>
                                    </p:anim>
                                    <p:anim calcmode="lin" valueType="num">
                                      <p:cBhvr>
                                        <p:cTn id="68" dur="500" fill="hold"/>
                                        <p:tgtEl>
                                          <p:spTgt spid="55"/>
                                        </p:tgtEl>
                                        <p:attrNameLst>
                                          <p:attrName>ppt_h</p:attrName>
                                        </p:attrNameLst>
                                      </p:cBhvr>
                                      <p:tavLst>
                                        <p:tav tm="0">
                                          <p:val>
                                            <p:fltVal val="0"/>
                                          </p:val>
                                        </p:tav>
                                        <p:tav tm="100000">
                                          <p:val>
                                            <p:strVal val="#ppt_h"/>
                                          </p:val>
                                        </p:tav>
                                      </p:tavLst>
                                    </p:anim>
                                    <p:animEffect transition="in" filter="fade">
                                      <p:cBhvr>
                                        <p:cTn id="69" dur="500"/>
                                        <p:tgtEl>
                                          <p:spTgt spid="55"/>
                                        </p:tgtEl>
                                      </p:cBhvr>
                                    </p:animEffect>
                                  </p:childTnLst>
                                </p:cTn>
                              </p:par>
                              <p:par>
                                <p:cTn id="70" presetID="22" presetClass="entr" presetSubtype="8" fill="hold" grpId="0" nodeType="withEffect">
                                  <p:stCondLst>
                                    <p:cond delay="0"/>
                                  </p:stCondLst>
                                  <p:childTnLst>
                                    <p:set>
                                      <p:cBhvr>
                                        <p:cTn id="71" dur="1" fill="hold">
                                          <p:stCondLst>
                                            <p:cond delay="0"/>
                                          </p:stCondLst>
                                        </p:cTn>
                                        <p:tgtEl>
                                          <p:spTgt spid="46"/>
                                        </p:tgtEl>
                                        <p:attrNameLst>
                                          <p:attrName>style.visibility</p:attrName>
                                        </p:attrNameLst>
                                      </p:cBhvr>
                                      <p:to>
                                        <p:strVal val="visible"/>
                                      </p:to>
                                    </p:set>
                                    <p:animEffect transition="in" filter="wipe(left)">
                                      <p:cBhvr>
                                        <p:cTn id="72" dur="500"/>
                                        <p:tgtEl>
                                          <p:spTgt spid="46"/>
                                        </p:tgtEl>
                                      </p:cBhvr>
                                    </p:animEffect>
                                  </p:childTnLst>
                                </p:cTn>
                              </p:par>
                            </p:childTnLst>
                          </p:cTn>
                        </p:par>
                        <p:par>
                          <p:cTn id="73" fill="hold">
                            <p:stCondLst>
                              <p:cond delay="4038"/>
                            </p:stCondLst>
                            <p:childTnLst>
                              <p:par>
                                <p:cTn id="74" presetID="22" presetClass="entr" presetSubtype="8" fill="hold" grpId="0" nodeType="afterEffect">
                                  <p:stCondLst>
                                    <p:cond delay="0"/>
                                  </p:stCondLst>
                                  <p:childTnLst>
                                    <p:set>
                                      <p:cBhvr>
                                        <p:cTn id="75" dur="1" fill="hold">
                                          <p:stCondLst>
                                            <p:cond delay="0"/>
                                          </p:stCondLst>
                                        </p:cTn>
                                        <p:tgtEl>
                                          <p:spTgt spid="49"/>
                                        </p:tgtEl>
                                        <p:attrNameLst>
                                          <p:attrName>style.visibility</p:attrName>
                                        </p:attrNameLst>
                                      </p:cBhvr>
                                      <p:to>
                                        <p:strVal val="visible"/>
                                      </p:to>
                                    </p:set>
                                    <p:animEffect transition="in" filter="wipe(left)">
                                      <p:cBhvr>
                                        <p:cTn id="76" dur="500"/>
                                        <p:tgtEl>
                                          <p:spTgt spid="49"/>
                                        </p:tgtEl>
                                      </p:cBhvr>
                                    </p:animEffect>
                                  </p:childTnLst>
                                </p:cTn>
                              </p:par>
                            </p:childTnLst>
                          </p:cTn>
                        </p:par>
                        <p:par>
                          <p:cTn id="77" fill="hold">
                            <p:stCondLst>
                              <p:cond delay="4538"/>
                            </p:stCondLst>
                            <p:childTnLst>
                              <p:par>
                                <p:cTn id="78" presetID="12" presetClass="entr" presetSubtype="4" fill="hold" grpId="0" nodeType="afterEffect">
                                  <p:stCondLst>
                                    <p:cond delay="0"/>
                                  </p:stCondLst>
                                  <p:iterate type="lt">
                                    <p:tmPct val="5983"/>
                                  </p:iterate>
                                  <p:childTnLst>
                                    <p:set>
                                      <p:cBhvr>
                                        <p:cTn id="79" dur="1" fill="hold">
                                          <p:stCondLst>
                                            <p:cond delay="0"/>
                                          </p:stCondLst>
                                        </p:cTn>
                                        <p:tgtEl>
                                          <p:spTgt spid="51"/>
                                        </p:tgtEl>
                                        <p:attrNameLst>
                                          <p:attrName>style.visibility</p:attrName>
                                        </p:attrNameLst>
                                      </p:cBhvr>
                                      <p:to>
                                        <p:strVal val="visible"/>
                                      </p:to>
                                    </p:set>
                                    <p:anim calcmode="lin" valueType="num">
                                      <p:cBhvr additive="base">
                                        <p:cTn id="80" dur="300"/>
                                        <p:tgtEl>
                                          <p:spTgt spid="51"/>
                                        </p:tgtEl>
                                        <p:attrNameLst>
                                          <p:attrName>ppt_y</p:attrName>
                                        </p:attrNameLst>
                                      </p:cBhvr>
                                      <p:tavLst>
                                        <p:tav tm="0">
                                          <p:val>
                                            <p:strVal val="#ppt_y+#ppt_h*1.125000"/>
                                          </p:val>
                                        </p:tav>
                                        <p:tav tm="100000">
                                          <p:val>
                                            <p:strVal val="#ppt_y"/>
                                          </p:val>
                                        </p:tav>
                                      </p:tavLst>
                                    </p:anim>
                                    <p:animEffect transition="in" filter="wipe(up)">
                                      <p:cBhvr>
                                        <p:cTn id="81" dur="3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46" grpId="0" animBg="1"/>
      <p:bldP spid="47" grpId="0" animBg="1"/>
      <p:bldP spid="48" grpId="0"/>
      <p:bldP spid="49" grpId="0"/>
      <p:bldP spid="50" grpId="0"/>
      <p:bldP spid="51" grpId="0"/>
      <p:bldP spid="52" grpId="0" animBg="1"/>
      <p:bldP spid="53" grpId="0"/>
      <p:bldP spid="54" grpId="0" animBg="1"/>
      <p:bldP spid="5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18" name="矩形 17"/>
          <p:cNvSpPr/>
          <p:nvPr/>
        </p:nvSpPr>
        <p:spPr>
          <a:xfrm>
            <a:off x="1992426" y="2213650"/>
            <a:ext cx="3703963" cy="3948319"/>
          </a:xfrm>
          <a:prstGeom prst="rect">
            <a:avLst/>
          </a:prstGeom>
          <a:solidFill>
            <a:schemeClr val="bg1">
              <a:lumMod val="95000"/>
            </a:schemeClr>
          </a:solidFill>
          <a:ln>
            <a:solidFill>
              <a:srgbClr val="0170C1"/>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19" name="AutoShape 12"/>
          <p:cNvSpPr>
            <a:spLocks noChangeArrowheads="1"/>
          </p:cNvSpPr>
          <p:nvPr/>
        </p:nvSpPr>
        <p:spPr bwMode="auto">
          <a:xfrm>
            <a:off x="1992426" y="1818501"/>
            <a:ext cx="3703963" cy="790298"/>
          </a:xfrm>
          <a:prstGeom prst="homePlate">
            <a:avLst>
              <a:gd name="adj" fmla="val 63872"/>
            </a:avLst>
          </a:prstGeom>
          <a:solidFill>
            <a:srgbClr val="0170C1"/>
          </a:solidFill>
          <a:ln w="9525">
            <a:noFill/>
            <a:miter lim="800000"/>
          </a:ln>
        </p:spPr>
        <p:txBody>
          <a:bodyPr wrap="none" lIns="91472" tIns="45736" rIns="91472" bIns="45736" anchor="ctr"/>
          <a:lstStyle/>
          <a:p>
            <a:pPr algn="ctr"/>
            <a:r>
              <a:rPr lang="zh-CN" altLang="en-US" b="1" dirty="0" smtClean="0">
                <a:solidFill>
                  <a:prstClr val="white"/>
                </a:solidFill>
                <a:latin typeface="微软雅黑" panose="020B0503020204020204" pitchFamily="34" charset="-122"/>
                <a:ea typeface="微软雅黑" panose="020B0503020204020204" pitchFamily="34" charset="-122"/>
              </a:rPr>
              <a:t>添加文字</a:t>
            </a:r>
            <a:endParaRPr lang="zh-CN" altLang="en-US" b="1" dirty="0">
              <a:solidFill>
                <a:prstClr val="white"/>
              </a:solidFill>
              <a:latin typeface="微软雅黑" panose="020B0503020204020204" pitchFamily="34" charset="-122"/>
              <a:ea typeface="微软雅黑" panose="020B0503020204020204" pitchFamily="34" charset="-122"/>
            </a:endParaRPr>
          </a:p>
        </p:txBody>
      </p:sp>
      <p:sp>
        <p:nvSpPr>
          <p:cNvPr id="20" name="TextBox 19"/>
          <p:cNvSpPr txBox="1"/>
          <p:nvPr/>
        </p:nvSpPr>
        <p:spPr>
          <a:xfrm>
            <a:off x="2136536" y="2768606"/>
            <a:ext cx="3559853" cy="3293972"/>
          </a:xfrm>
          <a:prstGeom prst="rect">
            <a:avLst/>
          </a:prstGeom>
          <a:noFill/>
        </p:spPr>
        <p:txBody>
          <a:bodyPr wrap="square" lIns="91472" tIns="45736" rIns="91472" bIns="45736" rtlCol="0">
            <a:spAutoFit/>
          </a:bodyPr>
          <a:lstStyle/>
          <a:p>
            <a:pPr>
              <a:lnSpc>
                <a:spcPct val="13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1" name="矩形 20"/>
          <p:cNvSpPr/>
          <p:nvPr/>
        </p:nvSpPr>
        <p:spPr>
          <a:xfrm>
            <a:off x="6373260" y="2213650"/>
            <a:ext cx="3703963" cy="3948319"/>
          </a:xfrm>
          <a:prstGeom prst="rect">
            <a:avLst/>
          </a:prstGeom>
          <a:solidFill>
            <a:schemeClr val="bg1">
              <a:lumMod val="95000"/>
            </a:schemeClr>
          </a:solid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lIns="91472" tIns="45736" rIns="91472" bIns="45736" rtlCol="0" anchor="ctr"/>
          <a:lstStyle/>
          <a:p>
            <a:pPr algn="ctr"/>
            <a:endParaRPr lang="zh-CN" altLang="en-US"/>
          </a:p>
        </p:txBody>
      </p:sp>
      <p:sp>
        <p:nvSpPr>
          <p:cNvPr id="22" name="AutoShape 12"/>
          <p:cNvSpPr>
            <a:spLocks noChangeArrowheads="1"/>
          </p:cNvSpPr>
          <p:nvPr/>
        </p:nvSpPr>
        <p:spPr bwMode="auto">
          <a:xfrm flipH="1">
            <a:off x="6387774" y="1818501"/>
            <a:ext cx="3703963" cy="790298"/>
          </a:xfrm>
          <a:prstGeom prst="homePlate">
            <a:avLst>
              <a:gd name="adj" fmla="val 63872"/>
            </a:avLst>
          </a:prstGeom>
          <a:solidFill>
            <a:srgbClr val="00B0F0"/>
          </a:solidFill>
          <a:ln w="9525">
            <a:noFill/>
            <a:miter lim="800000"/>
          </a:ln>
        </p:spPr>
        <p:txBody>
          <a:bodyPr wrap="none" lIns="91472" tIns="45736" rIns="91472" bIns="45736" anchor="ctr"/>
          <a:lstStyle/>
          <a:p>
            <a:pPr algn="ctr"/>
            <a:r>
              <a:rPr lang="zh-CN" altLang="en-US" b="1" dirty="0" smtClean="0">
                <a:solidFill>
                  <a:prstClr val="white"/>
                </a:solidFill>
                <a:latin typeface="微软雅黑" panose="020B0503020204020204" pitchFamily="34" charset="-122"/>
                <a:ea typeface="微软雅黑" panose="020B0503020204020204" pitchFamily="34" charset="-122"/>
              </a:rPr>
              <a:t>添加文字</a:t>
            </a:r>
            <a:endParaRPr lang="zh-CN" altLang="en-US" b="1" dirty="0">
              <a:solidFill>
                <a:prstClr val="white"/>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6531884" y="2768606"/>
            <a:ext cx="3559853" cy="3293972"/>
          </a:xfrm>
          <a:prstGeom prst="rect">
            <a:avLst/>
          </a:prstGeom>
          <a:noFill/>
        </p:spPr>
        <p:txBody>
          <a:bodyPr wrap="square" lIns="91472" tIns="45736" rIns="91472" bIns="45736" rtlCol="0">
            <a:spAutoFit/>
          </a:bodyPr>
          <a:lstStyle/>
          <a:p>
            <a:pPr>
              <a:lnSpc>
                <a:spcPct val="13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en-US" altLang="zh-CN" sz="1600" dirty="0">
              <a:solidFill>
                <a:schemeClr val="bg1">
                  <a:lumMod val="50000"/>
                </a:schemeClr>
              </a:solidFill>
              <a:latin typeface="微软雅黑" panose="020B0503020204020204" pitchFamily="34" charset="-122"/>
              <a:ea typeface="微软雅黑" panose="020B0503020204020204" pitchFamily="34" charset="-122"/>
            </a:endParaRPr>
          </a:p>
          <a:p>
            <a:pPr>
              <a:lnSpc>
                <a:spcPct val="13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您的内容打在这里，或者通过复制您的文本后，在此框中选择粘贴，并选择只保留文字。您的内容打在这里，或者通过复制您的文本后，在此框中选择粘贴，并选择只保留文字。</a:t>
            </a:r>
            <a:endParaRPr lang="zh-CN" altLang="en-US" sz="1600" dirty="0">
              <a:solidFill>
                <a:schemeClr val="bg1">
                  <a:lumMod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8" fill="hold" grpId="0" nodeType="afterEffect">
                                  <p:stCondLst>
                                    <p:cond delay="0"/>
                                  </p:stCondLst>
                                  <p:childTnLst>
                                    <p:set>
                                      <p:cBhvr>
                                        <p:cTn id="38" dur="1" fill="hold">
                                          <p:stCondLst>
                                            <p:cond delay="0"/>
                                          </p:stCondLst>
                                        </p:cTn>
                                        <p:tgtEl>
                                          <p:spTgt spid="19"/>
                                        </p:tgtEl>
                                        <p:attrNameLst>
                                          <p:attrName>style.visibility</p:attrName>
                                        </p:attrNameLst>
                                      </p:cBhvr>
                                      <p:to>
                                        <p:strVal val="visible"/>
                                      </p:to>
                                    </p:set>
                                    <p:anim calcmode="lin" valueType="num">
                                      <p:cBhvr additive="base">
                                        <p:cTn id="39" dur="500" fill="hold"/>
                                        <p:tgtEl>
                                          <p:spTgt spid="19"/>
                                        </p:tgtEl>
                                        <p:attrNameLst>
                                          <p:attrName>ppt_x</p:attrName>
                                        </p:attrNameLst>
                                      </p:cBhvr>
                                      <p:tavLst>
                                        <p:tav tm="0">
                                          <p:val>
                                            <p:strVal val="0-#ppt_w/2"/>
                                          </p:val>
                                        </p:tav>
                                        <p:tav tm="100000">
                                          <p:val>
                                            <p:strVal val="#ppt_x"/>
                                          </p:val>
                                        </p:tav>
                                      </p:tavLst>
                                    </p:anim>
                                    <p:anim calcmode="lin" valueType="num">
                                      <p:cBhvr additive="base">
                                        <p:cTn id="40" dur="500" fill="hold"/>
                                        <p:tgtEl>
                                          <p:spTgt spid="19"/>
                                        </p:tgtEl>
                                        <p:attrNameLst>
                                          <p:attrName>ppt_y</p:attrName>
                                        </p:attrNameLst>
                                      </p:cBhvr>
                                      <p:tavLst>
                                        <p:tav tm="0">
                                          <p:val>
                                            <p:strVal val="#ppt_y"/>
                                          </p:val>
                                        </p:tav>
                                        <p:tav tm="100000">
                                          <p:val>
                                            <p:strVal val="#ppt_y"/>
                                          </p:val>
                                        </p:tav>
                                      </p:tavLst>
                                    </p:anim>
                                  </p:childTnLst>
                                </p:cTn>
                              </p:par>
                            </p:childTnLst>
                          </p:cTn>
                        </p:par>
                        <p:par>
                          <p:cTn id="41" fill="hold">
                            <p:stCondLst>
                              <p:cond delay="500"/>
                            </p:stCondLst>
                            <p:childTnLst>
                              <p:par>
                                <p:cTn id="42" presetID="22" presetClass="entr" presetSubtype="1" fill="hold" grpId="0" nodeType="after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wipe(up)">
                                      <p:cBhvr>
                                        <p:cTn id="44" dur="500"/>
                                        <p:tgtEl>
                                          <p:spTgt spid="18"/>
                                        </p:tgtEl>
                                      </p:cBhvr>
                                    </p:animEffect>
                                  </p:childTnLst>
                                </p:cTn>
                              </p:par>
                            </p:childTnLst>
                          </p:cTn>
                        </p:par>
                        <p:par>
                          <p:cTn id="45" fill="hold">
                            <p:stCondLst>
                              <p:cond delay="1000"/>
                            </p:stCondLst>
                            <p:childTnLst>
                              <p:par>
                                <p:cTn id="46" presetID="22" presetClass="entr" presetSubtype="8" fill="hold" grpId="0" nodeType="afterEffect">
                                  <p:stCondLst>
                                    <p:cond delay="0"/>
                                  </p:stCondLst>
                                  <p:iterate type="lt">
                                    <p:tmPct val="30000"/>
                                  </p:iterate>
                                  <p:childTnLst>
                                    <p:set>
                                      <p:cBhvr>
                                        <p:cTn id="47" dur="1" fill="hold">
                                          <p:stCondLst>
                                            <p:cond delay="0"/>
                                          </p:stCondLst>
                                        </p:cTn>
                                        <p:tgtEl>
                                          <p:spTgt spid="20"/>
                                        </p:tgtEl>
                                        <p:attrNameLst>
                                          <p:attrName>style.visibility</p:attrName>
                                        </p:attrNameLst>
                                      </p:cBhvr>
                                      <p:to>
                                        <p:strVal val="visible"/>
                                      </p:to>
                                    </p:set>
                                    <p:animEffect transition="in" filter="wipe(left)">
                                      <p:cBhvr>
                                        <p:cTn id="48" dur="100"/>
                                        <p:tgtEl>
                                          <p:spTgt spid="20"/>
                                        </p:tgtEl>
                                      </p:cBhvr>
                                    </p:animEffect>
                                  </p:childTnLst>
                                </p:cTn>
                              </p:par>
                              <p:par>
                                <p:cTn id="49" presetID="36" presetClass="emph" presetSubtype="0" fill="hold" grpId="1" nodeType="withEffect">
                                  <p:stCondLst>
                                    <p:cond delay="0"/>
                                  </p:stCondLst>
                                  <p:iterate type="lt">
                                    <p:tmPct val="30000"/>
                                  </p:iterate>
                                  <p:childTnLst>
                                    <p:animScale>
                                      <p:cBhvr>
                                        <p:cTn id="50" dur="50" autoRev="1" fill="hold">
                                          <p:stCondLst>
                                            <p:cond delay="0"/>
                                          </p:stCondLst>
                                        </p:cTn>
                                        <p:tgtEl>
                                          <p:spTgt spid="20"/>
                                        </p:tgtEl>
                                      </p:cBhvr>
                                      <p:to x="80000" y="100000"/>
                                    </p:animScale>
                                    <p:anim by="(#ppt_w*0.10)" calcmode="lin" valueType="num">
                                      <p:cBhvr>
                                        <p:cTn id="51" dur="50" autoRev="1" fill="hold">
                                          <p:stCondLst>
                                            <p:cond delay="0"/>
                                          </p:stCondLst>
                                        </p:cTn>
                                        <p:tgtEl>
                                          <p:spTgt spid="20"/>
                                        </p:tgtEl>
                                        <p:attrNameLst>
                                          <p:attrName>ppt_x</p:attrName>
                                        </p:attrNameLst>
                                      </p:cBhvr>
                                    </p:anim>
                                    <p:anim by="(-#ppt_w*0.10)" calcmode="lin" valueType="num">
                                      <p:cBhvr>
                                        <p:cTn id="52" dur="50" autoRev="1" fill="hold">
                                          <p:stCondLst>
                                            <p:cond delay="0"/>
                                          </p:stCondLst>
                                        </p:cTn>
                                        <p:tgtEl>
                                          <p:spTgt spid="20"/>
                                        </p:tgtEl>
                                        <p:attrNameLst>
                                          <p:attrName>ppt_y</p:attrName>
                                        </p:attrNameLst>
                                      </p:cBhvr>
                                    </p:anim>
                                    <p:animRot by="-480000">
                                      <p:cBhvr>
                                        <p:cTn id="53" dur="50" autoRev="1" fill="hold">
                                          <p:stCondLst>
                                            <p:cond delay="0"/>
                                          </p:stCondLst>
                                        </p:cTn>
                                        <p:tgtEl>
                                          <p:spTgt spid="20"/>
                                        </p:tgtEl>
                                        <p:attrNameLst>
                                          <p:attrName>r</p:attrName>
                                        </p:attrNameLst>
                                      </p:cBhvr>
                                    </p:animRot>
                                  </p:childTnLst>
                                </p:cTn>
                              </p:par>
                            </p:childTnLst>
                          </p:cTn>
                        </p:par>
                        <p:par>
                          <p:cTn id="54" fill="hold">
                            <p:stCondLst>
                              <p:cond delay="5750"/>
                            </p:stCondLst>
                            <p:childTnLst>
                              <p:par>
                                <p:cTn id="55" presetID="2" presetClass="entr" presetSubtype="2" fill="hold" grpId="0" nodeType="afterEffect">
                                  <p:stCondLst>
                                    <p:cond delay="0"/>
                                  </p:stCondLst>
                                  <p:childTnLst>
                                    <p:set>
                                      <p:cBhvr>
                                        <p:cTn id="56" dur="1" fill="hold">
                                          <p:stCondLst>
                                            <p:cond delay="0"/>
                                          </p:stCondLst>
                                        </p:cTn>
                                        <p:tgtEl>
                                          <p:spTgt spid="22"/>
                                        </p:tgtEl>
                                        <p:attrNameLst>
                                          <p:attrName>style.visibility</p:attrName>
                                        </p:attrNameLst>
                                      </p:cBhvr>
                                      <p:to>
                                        <p:strVal val="visible"/>
                                      </p:to>
                                    </p:set>
                                    <p:anim calcmode="lin" valueType="num">
                                      <p:cBhvr additive="base">
                                        <p:cTn id="57" dur="500" fill="hold"/>
                                        <p:tgtEl>
                                          <p:spTgt spid="22"/>
                                        </p:tgtEl>
                                        <p:attrNameLst>
                                          <p:attrName>ppt_x</p:attrName>
                                        </p:attrNameLst>
                                      </p:cBhvr>
                                      <p:tavLst>
                                        <p:tav tm="0">
                                          <p:val>
                                            <p:strVal val="1+#ppt_w/2"/>
                                          </p:val>
                                        </p:tav>
                                        <p:tav tm="100000">
                                          <p:val>
                                            <p:strVal val="#ppt_x"/>
                                          </p:val>
                                        </p:tav>
                                      </p:tavLst>
                                    </p:anim>
                                    <p:anim calcmode="lin" valueType="num">
                                      <p:cBhvr additive="base">
                                        <p:cTn id="58" dur="500" fill="hold"/>
                                        <p:tgtEl>
                                          <p:spTgt spid="22"/>
                                        </p:tgtEl>
                                        <p:attrNameLst>
                                          <p:attrName>ppt_y</p:attrName>
                                        </p:attrNameLst>
                                      </p:cBhvr>
                                      <p:tavLst>
                                        <p:tav tm="0">
                                          <p:val>
                                            <p:strVal val="#ppt_y"/>
                                          </p:val>
                                        </p:tav>
                                        <p:tav tm="100000">
                                          <p:val>
                                            <p:strVal val="#ppt_y"/>
                                          </p:val>
                                        </p:tav>
                                      </p:tavLst>
                                    </p:anim>
                                  </p:childTnLst>
                                </p:cTn>
                              </p:par>
                            </p:childTnLst>
                          </p:cTn>
                        </p:par>
                        <p:par>
                          <p:cTn id="59" fill="hold">
                            <p:stCondLst>
                              <p:cond delay="6250"/>
                            </p:stCondLst>
                            <p:childTnLst>
                              <p:par>
                                <p:cTn id="60" presetID="22" presetClass="entr" presetSubtype="1" fill="hold" grpId="0" nodeType="afterEffect">
                                  <p:stCondLst>
                                    <p:cond delay="0"/>
                                  </p:stCondLst>
                                  <p:childTnLst>
                                    <p:set>
                                      <p:cBhvr>
                                        <p:cTn id="61" dur="1" fill="hold">
                                          <p:stCondLst>
                                            <p:cond delay="0"/>
                                          </p:stCondLst>
                                        </p:cTn>
                                        <p:tgtEl>
                                          <p:spTgt spid="21"/>
                                        </p:tgtEl>
                                        <p:attrNameLst>
                                          <p:attrName>style.visibility</p:attrName>
                                        </p:attrNameLst>
                                      </p:cBhvr>
                                      <p:to>
                                        <p:strVal val="visible"/>
                                      </p:to>
                                    </p:set>
                                    <p:animEffect transition="in" filter="wipe(up)">
                                      <p:cBhvr>
                                        <p:cTn id="62" dur="500"/>
                                        <p:tgtEl>
                                          <p:spTgt spid="21"/>
                                        </p:tgtEl>
                                      </p:cBhvr>
                                    </p:animEffect>
                                  </p:childTnLst>
                                </p:cTn>
                              </p:par>
                            </p:childTnLst>
                          </p:cTn>
                        </p:par>
                        <p:par>
                          <p:cTn id="63" fill="hold">
                            <p:stCondLst>
                              <p:cond delay="6750"/>
                            </p:stCondLst>
                            <p:childTnLst>
                              <p:par>
                                <p:cTn id="64" presetID="22" presetClass="entr" presetSubtype="8" fill="hold" grpId="0" nodeType="afterEffect">
                                  <p:stCondLst>
                                    <p:cond delay="0"/>
                                  </p:stCondLst>
                                  <p:iterate type="lt">
                                    <p:tmPct val="30000"/>
                                  </p:iterate>
                                  <p:childTnLst>
                                    <p:set>
                                      <p:cBhvr>
                                        <p:cTn id="65" dur="1" fill="hold">
                                          <p:stCondLst>
                                            <p:cond delay="0"/>
                                          </p:stCondLst>
                                        </p:cTn>
                                        <p:tgtEl>
                                          <p:spTgt spid="23"/>
                                        </p:tgtEl>
                                        <p:attrNameLst>
                                          <p:attrName>style.visibility</p:attrName>
                                        </p:attrNameLst>
                                      </p:cBhvr>
                                      <p:to>
                                        <p:strVal val="visible"/>
                                      </p:to>
                                    </p:set>
                                    <p:animEffect transition="in" filter="wipe(left)">
                                      <p:cBhvr>
                                        <p:cTn id="66" dur="100"/>
                                        <p:tgtEl>
                                          <p:spTgt spid="23"/>
                                        </p:tgtEl>
                                      </p:cBhvr>
                                    </p:animEffect>
                                  </p:childTnLst>
                                </p:cTn>
                              </p:par>
                              <p:par>
                                <p:cTn id="67" presetID="36" presetClass="emph" presetSubtype="0" fill="hold" grpId="1" nodeType="withEffect">
                                  <p:stCondLst>
                                    <p:cond delay="0"/>
                                  </p:stCondLst>
                                  <p:iterate type="lt">
                                    <p:tmPct val="30000"/>
                                  </p:iterate>
                                  <p:childTnLst>
                                    <p:animScale>
                                      <p:cBhvr>
                                        <p:cTn id="68" dur="50" autoRev="1" fill="hold">
                                          <p:stCondLst>
                                            <p:cond delay="0"/>
                                          </p:stCondLst>
                                        </p:cTn>
                                        <p:tgtEl>
                                          <p:spTgt spid="23"/>
                                        </p:tgtEl>
                                      </p:cBhvr>
                                      <p:to x="80000" y="100000"/>
                                    </p:animScale>
                                    <p:anim by="(#ppt_w*0.10)" calcmode="lin" valueType="num">
                                      <p:cBhvr>
                                        <p:cTn id="69" dur="50" autoRev="1" fill="hold">
                                          <p:stCondLst>
                                            <p:cond delay="0"/>
                                          </p:stCondLst>
                                        </p:cTn>
                                        <p:tgtEl>
                                          <p:spTgt spid="23"/>
                                        </p:tgtEl>
                                        <p:attrNameLst>
                                          <p:attrName>ppt_x</p:attrName>
                                        </p:attrNameLst>
                                      </p:cBhvr>
                                    </p:anim>
                                    <p:anim by="(-#ppt_w*0.10)" calcmode="lin" valueType="num">
                                      <p:cBhvr>
                                        <p:cTn id="70" dur="50" autoRev="1" fill="hold">
                                          <p:stCondLst>
                                            <p:cond delay="0"/>
                                          </p:stCondLst>
                                        </p:cTn>
                                        <p:tgtEl>
                                          <p:spTgt spid="23"/>
                                        </p:tgtEl>
                                        <p:attrNameLst>
                                          <p:attrName>ppt_y</p:attrName>
                                        </p:attrNameLst>
                                      </p:cBhvr>
                                    </p:anim>
                                    <p:animRot by="-480000">
                                      <p:cBhvr>
                                        <p:cTn id="71" dur="50" autoRev="1" fill="hold">
                                          <p:stCondLst>
                                            <p:cond delay="0"/>
                                          </p:stCondLst>
                                        </p:cTn>
                                        <p:tgtEl>
                                          <p:spTgt spid="2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18" grpId="0" animBg="1"/>
      <p:bldP spid="19" grpId="0" animBg="1"/>
      <p:bldP spid="20" grpId="0"/>
      <p:bldP spid="20" grpId="1"/>
      <p:bldP spid="21" grpId="0" animBg="1"/>
      <p:bldP spid="22" grpId="0" animBg="1"/>
      <p:bldP spid="23" grpId="0"/>
      <p:bldP spid="23" grpId="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grpSp>
        <p:nvGrpSpPr>
          <p:cNvPr id="18" name="组合 17"/>
          <p:cNvGrpSpPr/>
          <p:nvPr/>
        </p:nvGrpSpPr>
        <p:grpSpPr>
          <a:xfrm>
            <a:off x="4534789" y="2068814"/>
            <a:ext cx="5679535" cy="863452"/>
            <a:chOff x="3905886" y="1363363"/>
            <a:chExt cx="4385998" cy="763003"/>
          </a:xfrm>
          <a:solidFill>
            <a:srgbClr val="0170C1"/>
          </a:solidFill>
        </p:grpSpPr>
        <p:sp>
          <p:nvSpPr>
            <p:cNvPr id="19" name="任意多边形 18"/>
            <p:cNvSpPr/>
            <p:nvPr/>
          </p:nvSpPr>
          <p:spPr>
            <a:xfrm>
              <a:off x="3905886" y="1363363"/>
              <a:ext cx="4385998" cy="729791"/>
            </a:xfrm>
            <a:custGeom>
              <a:avLst/>
              <a:gdLst>
                <a:gd name="connsiteX0" fmla="*/ 0 w 5762625"/>
                <a:gd name="connsiteY0" fmla="*/ 0 h 958850"/>
                <a:gd name="connsiteX1" fmla="*/ 3385185 w 5762625"/>
                <a:gd name="connsiteY1" fmla="*/ 0 h 958850"/>
                <a:gd name="connsiteX2" fmla="*/ 5353684 w 5762625"/>
                <a:gd name="connsiteY2" fmla="*/ 0 h 958850"/>
                <a:gd name="connsiteX3" fmla="*/ 5762625 w 5762625"/>
                <a:gd name="connsiteY3" fmla="*/ 0 h 958850"/>
                <a:gd name="connsiteX4" fmla="*/ 5762625 w 5762625"/>
                <a:gd name="connsiteY4" fmla="*/ 958850 h 958850"/>
                <a:gd name="connsiteX5" fmla="*/ 5353684 w 5762625"/>
                <a:gd name="connsiteY5" fmla="*/ 958850 h 958850"/>
                <a:gd name="connsiteX6" fmla="*/ 3385185 w 5762625"/>
                <a:gd name="connsiteY6" fmla="*/ 958850 h 958850"/>
                <a:gd name="connsiteX7" fmla="*/ 0 w 5762625"/>
                <a:gd name="connsiteY7" fmla="*/ 958850 h 958850"/>
                <a:gd name="connsiteX8" fmla="*/ 273685 w 5762625"/>
                <a:gd name="connsiteY8" fmla="*/ 479425 h 95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62625" h="958850">
                  <a:moveTo>
                    <a:pt x="0" y="0"/>
                  </a:moveTo>
                  <a:lnTo>
                    <a:pt x="3385185" y="0"/>
                  </a:lnTo>
                  <a:lnTo>
                    <a:pt x="5353684" y="0"/>
                  </a:lnTo>
                  <a:lnTo>
                    <a:pt x="5762625" y="0"/>
                  </a:lnTo>
                  <a:lnTo>
                    <a:pt x="5762625" y="958850"/>
                  </a:lnTo>
                  <a:lnTo>
                    <a:pt x="5353684" y="958850"/>
                  </a:lnTo>
                  <a:lnTo>
                    <a:pt x="3385185" y="958850"/>
                  </a:lnTo>
                  <a:lnTo>
                    <a:pt x="0" y="958850"/>
                  </a:lnTo>
                  <a:lnTo>
                    <a:pt x="273685" y="479425"/>
                  </a:lnTo>
                  <a:close/>
                </a:path>
              </a:pathLst>
            </a:cu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20" name="文本框 30"/>
            <p:cNvSpPr txBox="1"/>
            <p:nvPr/>
          </p:nvSpPr>
          <p:spPr>
            <a:xfrm>
              <a:off x="4322011" y="1392043"/>
              <a:ext cx="3149219" cy="734323"/>
            </a:xfrm>
            <a:prstGeom prst="rect">
              <a:avLst/>
            </a:prstGeom>
            <a:noFill/>
          </p:spPr>
          <p:txBody>
            <a:bodyPr wrap="square" rtlCol="0">
              <a:spAutoFit/>
            </a:bodyPr>
            <a:lstStyle/>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4534789" y="3014455"/>
            <a:ext cx="5679535" cy="831880"/>
            <a:chOff x="3905886" y="2199001"/>
            <a:chExt cx="4385998" cy="735104"/>
          </a:xfrm>
          <a:solidFill>
            <a:srgbClr val="00B0F0"/>
          </a:solidFill>
        </p:grpSpPr>
        <p:sp>
          <p:nvSpPr>
            <p:cNvPr id="22" name="任意多边形 21"/>
            <p:cNvSpPr/>
            <p:nvPr/>
          </p:nvSpPr>
          <p:spPr>
            <a:xfrm>
              <a:off x="3905886" y="2204314"/>
              <a:ext cx="4385998" cy="729791"/>
            </a:xfrm>
            <a:custGeom>
              <a:avLst/>
              <a:gdLst>
                <a:gd name="connsiteX0" fmla="*/ 0 w 5762625"/>
                <a:gd name="connsiteY0" fmla="*/ 0 h 958850"/>
                <a:gd name="connsiteX1" fmla="*/ 3385185 w 5762625"/>
                <a:gd name="connsiteY1" fmla="*/ 0 h 958850"/>
                <a:gd name="connsiteX2" fmla="*/ 5353684 w 5762625"/>
                <a:gd name="connsiteY2" fmla="*/ 0 h 958850"/>
                <a:gd name="connsiteX3" fmla="*/ 5762625 w 5762625"/>
                <a:gd name="connsiteY3" fmla="*/ 0 h 958850"/>
                <a:gd name="connsiteX4" fmla="*/ 5762625 w 5762625"/>
                <a:gd name="connsiteY4" fmla="*/ 958850 h 958850"/>
                <a:gd name="connsiteX5" fmla="*/ 5353684 w 5762625"/>
                <a:gd name="connsiteY5" fmla="*/ 958850 h 958850"/>
                <a:gd name="connsiteX6" fmla="*/ 3385185 w 5762625"/>
                <a:gd name="connsiteY6" fmla="*/ 958850 h 958850"/>
                <a:gd name="connsiteX7" fmla="*/ 0 w 5762625"/>
                <a:gd name="connsiteY7" fmla="*/ 958850 h 958850"/>
                <a:gd name="connsiteX8" fmla="*/ 273685 w 5762625"/>
                <a:gd name="connsiteY8" fmla="*/ 479425 h 95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62625" h="958850">
                  <a:moveTo>
                    <a:pt x="0" y="0"/>
                  </a:moveTo>
                  <a:lnTo>
                    <a:pt x="3385185" y="0"/>
                  </a:lnTo>
                  <a:lnTo>
                    <a:pt x="5353684" y="0"/>
                  </a:lnTo>
                  <a:lnTo>
                    <a:pt x="5762625" y="0"/>
                  </a:lnTo>
                  <a:lnTo>
                    <a:pt x="5762625" y="958850"/>
                  </a:lnTo>
                  <a:lnTo>
                    <a:pt x="5353684" y="958850"/>
                  </a:lnTo>
                  <a:lnTo>
                    <a:pt x="3385185" y="958850"/>
                  </a:lnTo>
                  <a:lnTo>
                    <a:pt x="0" y="958850"/>
                  </a:lnTo>
                  <a:lnTo>
                    <a:pt x="273685" y="479425"/>
                  </a:lnTo>
                  <a:close/>
                </a:path>
              </a:pathLst>
            </a:cu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23" name="文本框 31"/>
            <p:cNvSpPr txBox="1"/>
            <p:nvPr/>
          </p:nvSpPr>
          <p:spPr>
            <a:xfrm>
              <a:off x="4322011" y="2199001"/>
              <a:ext cx="3149219" cy="734324"/>
            </a:xfrm>
            <a:prstGeom prst="rect">
              <a:avLst/>
            </a:prstGeom>
            <a:noFill/>
          </p:spPr>
          <p:txBody>
            <a:bodyPr wrap="square" rtlCol="0">
              <a:spAutoFit/>
            </a:bodyPr>
            <a:lstStyle/>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4534789" y="3933684"/>
            <a:ext cx="5679535" cy="844626"/>
            <a:chOff x="3905886" y="3011290"/>
            <a:chExt cx="4385998" cy="746368"/>
          </a:xfrm>
          <a:solidFill>
            <a:srgbClr val="0170C1"/>
          </a:solidFill>
        </p:grpSpPr>
        <p:sp>
          <p:nvSpPr>
            <p:cNvPr id="25" name="任意多边形 24"/>
            <p:cNvSpPr/>
            <p:nvPr/>
          </p:nvSpPr>
          <p:spPr>
            <a:xfrm>
              <a:off x="3905886" y="3027867"/>
              <a:ext cx="4385998" cy="729791"/>
            </a:xfrm>
            <a:custGeom>
              <a:avLst/>
              <a:gdLst>
                <a:gd name="connsiteX0" fmla="*/ 0 w 5762625"/>
                <a:gd name="connsiteY0" fmla="*/ 0 h 958850"/>
                <a:gd name="connsiteX1" fmla="*/ 3385185 w 5762625"/>
                <a:gd name="connsiteY1" fmla="*/ 0 h 958850"/>
                <a:gd name="connsiteX2" fmla="*/ 5353684 w 5762625"/>
                <a:gd name="connsiteY2" fmla="*/ 0 h 958850"/>
                <a:gd name="connsiteX3" fmla="*/ 5762625 w 5762625"/>
                <a:gd name="connsiteY3" fmla="*/ 0 h 958850"/>
                <a:gd name="connsiteX4" fmla="*/ 5762625 w 5762625"/>
                <a:gd name="connsiteY4" fmla="*/ 958850 h 958850"/>
                <a:gd name="connsiteX5" fmla="*/ 5353684 w 5762625"/>
                <a:gd name="connsiteY5" fmla="*/ 958850 h 958850"/>
                <a:gd name="connsiteX6" fmla="*/ 3385185 w 5762625"/>
                <a:gd name="connsiteY6" fmla="*/ 958850 h 958850"/>
                <a:gd name="connsiteX7" fmla="*/ 0 w 5762625"/>
                <a:gd name="connsiteY7" fmla="*/ 958850 h 958850"/>
                <a:gd name="connsiteX8" fmla="*/ 273685 w 5762625"/>
                <a:gd name="connsiteY8" fmla="*/ 479425 h 95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62625" h="958850">
                  <a:moveTo>
                    <a:pt x="0" y="0"/>
                  </a:moveTo>
                  <a:lnTo>
                    <a:pt x="3385185" y="0"/>
                  </a:lnTo>
                  <a:lnTo>
                    <a:pt x="5353684" y="0"/>
                  </a:lnTo>
                  <a:lnTo>
                    <a:pt x="5762625" y="0"/>
                  </a:lnTo>
                  <a:lnTo>
                    <a:pt x="5762625" y="958850"/>
                  </a:lnTo>
                  <a:lnTo>
                    <a:pt x="5353684" y="958850"/>
                  </a:lnTo>
                  <a:lnTo>
                    <a:pt x="3385185" y="958850"/>
                  </a:lnTo>
                  <a:lnTo>
                    <a:pt x="0" y="958850"/>
                  </a:lnTo>
                  <a:lnTo>
                    <a:pt x="273685" y="479425"/>
                  </a:lnTo>
                  <a:close/>
                </a:path>
              </a:pathLst>
            </a:cu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26" name="文本框 32"/>
            <p:cNvSpPr txBox="1"/>
            <p:nvPr/>
          </p:nvSpPr>
          <p:spPr>
            <a:xfrm>
              <a:off x="4322011" y="3011290"/>
              <a:ext cx="3149219" cy="734325"/>
            </a:xfrm>
            <a:prstGeom prst="rect">
              <a:avLst/>
            </a:prstGeom>
            <a:noFill/>
          </p:spPr>
          <p:txBody>
            <a:bodyPr wrap="square" rtlCol="0">
              <a:spAutoFit/>
            </a:bodyPr>
            <a:lstStyle/>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4534789" y="4904111"/>
            <a:ext cx="5679535" cy="850323"/>
            <a:chOff x="3905886" y="3868819"/>
            <a:chExt cx="4385998" cy="751401"/>
          </a:xfrm>
          <a:solidFill>
            <a:srgbClr val="00B0F0"/>
          </a:solidFill>
        </p:grpSpPr>
        <p:sp>
          <p:nvSpPr>
            <p:cNvPr id="28" name="任意多边形 27"/>
            <p:cNvSpPr/>
            <p:nvPr/>
          </p:nvSpPr>
          <p:spPr>
            <a:xfrm>
              <a:off x="3905886" y="3868819"/>
              <a:ext cx="4385998" cy="729791"/>
            </a:xfrm>
            <a:custGeom>
              <a:avLst/>
              <a:gdLst>
                <a:gd name="connsiteX0" fmla="*/ 0 w 5762625"/>
                <a:gd name="connsiteY0" fmla="*/ 0 h 958850"/>
                <a:gd name="connsiteX1" fmla="*/ 3385185 w 5762625"/>
                <a:gd name="connsiteY1" fmla="*/ 0 h 958850"/>
                <a:gd name="connsiteX2" fmla="*/ 5353684 w 5762625"/>
                <a:gd name="connsiteY2" fmla="*/ 0 h 958850"/>
                <a:gd name="connsiteX3" fmla="*/ 5762625 w 5762625"/>
                <a:gd name="connsiteY3" fmla="*/ 0 h 958850"/>
                <a:gd name="connsiteX4" fmla="*/ 5762625 w 5762625"/>
                <a:gd name="connsiteY4" fmla="*/ 958850 h 958850"/>
                <a:gd name="connsiteX5" fmla="*/ 5353684 w 5762625"/>
                <a:gd name="connsiteY5" fmla="*/ 958850 h 958850"/>
                <a:gd name="connsiteX6" fmla="*/ 3385185 w 5762625"/>
                <a:gd name="connsiteY6" fmla="*/ 958850 h 958850"/>
                <a:gd name="connsiteX7" fmla="*/ 0 w 5762625"/>
                <a:gd name="connsiteY7" fmla="*/ 958850 h 958850"/>
                <a:gd name="connsiteX8" fmla="*/ 273685 w 5762625"/>
                <a:gd name="connsiteY8" fmla="*/ 479425 h 95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62625" h="958850">
                  <a:moveTo>
                    <a:pt x="0" y="0"/>
                  </a:moveTo>
                  <a:lnTo>
                    <a:pt x="3385185" y="0"/>
                  </a:lnTo>
                  <a:lnTo>
                    <a:pt x="5353684" y="0"/>
                  </a:lnTo>
                  <a:lnTo>
                    <a:pt x="5762625" y="0"/>
                  </a:lnTo>
                  <a:lnTo>
                    <a:pt x="5762625" y="958850"/>
                  </a:lnTo>
                  <a:lnTo>
                    <a:pt x="5353684" y="958850"/>
                  </a:lnTo>
                  <a:lnTo>
                    <a:pt x="3385185" y="958850"/>
                  </a:lnTo>
                  <a:lnTo>
                    <a:pt x="0" y="958850"/>
                  </a:lnTo>
                  <a:lnTo>
                    <a:pt x="273685" y="479425"/>
                  </a:lnTo>
                  <a:close/>
                </a:path>
              </a:pathLst>
            </a:cu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29" name="文本框 33"/>
            <p:cNvSpPr txBox="1"/>
            <p:nvPr/>
          </p:nvSpPr>
          <p:spPr>
            <a:xfrm>
              <a:off x="4322011" y="3885897"/>
              <a:ext cx="3149219" cy="734323"/>
            </a:xfrm>
            <a:prstGeom prst="rect">
              <a:avLst/>
            </a:prstGeom>
            <a:noFill/>
          </p:spPr>
          <p:txBody>
            <a:bodyPr wrap="square" rtlCol="0">
              <a:spAutoFit/>
            </a:bodyPr>
            <a:lstStyle/>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bg1"/>
                  </a:solidFill>
                  <a:latin typeface="微软雅黑" panose="020B0503020204020204" pitchFamily="34" charset="-122"/>
                  <a:ea typeface="微软雅黑" panose="020B0503020204020204" pitchFamily="34" charset="-122"/>
                </a:rPr>
                <a:t>◆ 在此点击输入具体文本内容</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2266101" y="3020471"/>
            <a:ext cx="2422018" cy="845185"/>
            <a:chOff x="2153902" y="2204314"/>
            <a:chExt cx="1870393" cy="746862"/>
          </a:xfrm>
          <a:solidFill>
            <a:srgbClr val="00B0F0"/>
          </a:solidFill>
        </p:grpSpPr>
        <p:sp>
          <p:nvSpPr>
            <p:cNvPr id="31" name="五边形 30"/>
            <p:cNvSpPr/>
            <p:nvPr/>
          </p:nvSpPr>
          <p:spPr>
            <a:xfrm>
              <a:off x="2153902" y="2204314"/>
              <a:ext cx="1870393" cy="729791"/>
            </a:xfrm>
            <a:prstGeom prst="homePlate">
              <a:avLst>
                <a:gd name="adj" fmla="val 30537"/>
              </a:avLst>
            </a:pr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6" name="文本框 34"/>
            <p:cNvSpPr txBox="1"/>
            <p:nvPr/>
          </p:nvSpPr>
          <p:spPr>
            <a:xfrm>
              <a:off x="2354958" y="2282126"/>
              <a:ext cx="1579926" cy="669050"/>
            </a:xfrm>
            <a:prstGeom prst="rect">
              <a:avLst/>
            </a:prstGeom>
            <a:noFill/>
          </p:spPr>
          <p:txBody>
            <a:bodyPr wrap="square" rtlCol="0">
              <a:spAutoFit/>
            </a:bodyPr>
            <a:lstStyle/>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点击插入</a:t>
              </a:r>
              <a:endParaRPr lang="en-US" altLang="zh-CN" b="1"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具体文本内容</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37" name="组合 36"/>
          <p:cNvGrpSpPr/>
          <p:nvPr/>
        </p:nvGrpSpPr>
        <p:grpSpPr>
          <a:xfrm>
            <a:off x="2266101" y="3952445"/>
            <a:ext cx="2422018" cy="886753"/>
            <a:chOff x="2153902" y="3027867"/>
            <a:chExt cx="1870393" cy="783594"/>
          </a:xfrm>
          <a:solidFill>
            <a:srgbClr val="0170C1"/>
          </a:solidFill>
        </p:grpSpPr>
        <p:sp>
          <p:nvSpPr>
            <p:cNvPr id="38" name="五边形 37"/>
            <p:cNvSpPr/>
            <p:nvPr/>
          </p:nvSpPr>
          <p:spPr>
            <a:xfrm>
              <a:off x="2153902" y="3027867"/>
              <a:ext cx="1870393" cy="729791"/>
            </a:xfrm>
            <a:prstGeom prst="homePlate">
              <a:avLst>
                <a:gd name="adj" fmla="val 30537"/>
              </a:avLst>
            </a:pr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39" name="文本框 35"/>
            <p:cNvSpPr txBox="1"/>
            <p:nvPr/>
          </p:nvSpPr>
          <p:spPr>
            <a:xfrm>
              <a:off x="2354958" y="3142411"/>
              <a:ext cx="1579926" cy="669050"/>
            </a:xfrm>
            <a:prstGeom prst="rect">
              <a:avLst/>
            </a:prstGeom>
            <a:noFill/>
          </p:spPr>
          <p:txBody>
            <a:bodyPr wrap="square" rtlCol="0">
              <a:spAutoFit/>
            </a:bodyPr>
            <a:lstStyle/>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点击插入具体</a:t>
              </a:r>
              <a:endParaRPr lang="en-US" altLang="zh-CN" b="1"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文本内容</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2266101" y="4904105"/>
            <a:ext cx="2422018" cy="853936"/>
            <a:chOff x="2153902" y="3868819"/>
            <a:chExt cx="1870393" cy="754595"/>
          </a:xfrm>
          <a:solidFill>
            <a:srgbClr val="00B0F0"/>
          </a:solidFill>
        </p:grpSpPr>
        <p:sp>
          <p:nvSpPr>
            <p:cNvPr id="41" name="五边形 40"/>
            <p:cNvSpPr/>
            <p:nvPr/>
          </p:nvSpPr>
          <p:spPr>
            <a:xfrm>
              <a:off x="2153902" y="3868819"/>
              <a:ext cx="1870393" cy="729791"/>
            </a:xfrm>
            <a:prstGeom prst="homePlate">
              <a:avLst>
                <a:gd name="adj" fmla="val 30537"/>
              </a:avLst>
            </a:pr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latin typeface="微软雅黑" panose="020B0503020204020204" pitchFamily="34" charset="-122"/>
                <a:ea typeface="微软雅黑" panose="020B0503020204020204" pitchFamily="34" charset="-122"/>
              </a:endParaRPr>
            </a:p>
          </p:txBody>
        </p:sp>
        <p:sp>
          <p:nvSpPr>
            <p:cNvPr id="42" name="文本框 36"/>
            <p:cNvSpPr txBox="1"/>
            <p:nvPr/>
          </p:nvSpPr>
          <p:spPr>
            <a:xfrm>
              <a:off x="2354958" y="3954364"/>
              <a:ext cx="1579926" cy="669050"/>
            </a:xfrm>
            <a:prstGeom prst="rect">
              <a:avLst/>
            </a:prstGeom>
            <a:noFill/>
          </p:spPr>
          <p:txBody>
            <a:bodyPr wrap="square" rtlCol="0">
              <a:spAutoFit/>
            </a:bodyPr>
            <a:lstStyle/>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点击插入</a:t>
              </a:r>
              <a:endParaRPr lang="en-US" altLang="zh-CN" b="1"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具体文本内容</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43" name="组合 42"/>
          <p:cNvGrpSpPr/>
          <p:nvPr/>
        </p:nvGrpSpPr>
        <p:grpSpPr>
          <a:xfrm>
            <a:off x="2266101" y="2068812"/>
            <a:ext cx="2422018" cy="858310"/>
            <a:chOff x="2153902" y="1363363"/>
            <a:chExt cx="1870393" cy="758460"/>
          </a:xfrm>
          <a:solidFill>
            <a:srgbClr val="0170C1"/>
          </a:solidFill>
        </p:grpSpPr>
        <p:sp>
          <p:nvSpPr>
            <p:cNvPr id="44" name="五边形 43"/>
            <p:cNvSpPr/>
            <p:nvPr/>
          </p:nvSpPr>
          <p:spPr>
            <a:xfrm>
              <a:off x="2153902" y="1363363"/>
              <a:ext cx="1870393" cy="729791"/>
            </a:xfrm>
            <a:prstGeom prst="homePlate">
              <a:avLst>
                <a:gd name="adj" fmla="val 30537"/>
              </a:avLst>
            </a:prstGeom>
            <a:grpFill/>
            <a:ln w="19050">
              <a:noFill/>
            </a:ln>
            <a:effectLst>
              <a:outerShdw blurRad="44450" dist="27940" dir="5400000" algn="ctr">
                <a:srgbClr val="000000">
                  <a:alpha val="32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45" name="文本框 37"/>
            <p:cNvSpPr txBox="1"/>
            <p:nvPr/>
          </p:nvSpPr>
          <p:spPr>
            <a:xfrm>
              <a:off x="2325960" y="1452773"/>
              <a:ext cx="1579926" cy="669050"/>
            </a:xfrm>
            <a:prstGeom prst="rect">
              <a:avLst/>
            </a:prstGeom>
            <a:noFill/>
          </p:spPr>
          <p:txBody>
            <a:bodyPr wrap="square" rtlCol="0">
              <a:spAutoFit/>
            </a:bodyPr>
            <a:lstStyle/>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点击插入具体</a:t>
              </a:r>
              <a:endParaRPr lang="en-US" altLang="zh-CN" b="1" dirty="0">
                <a:solidFill>
                  <a:schemeClr val="bg1"/>
                </a:solidFill>
                <a:latin typeface="微软雅黑" panose="020B0503020204020204" pitchFamily="34" charset="-122"/>
                <a:ea typeface="微软雅黑" panose="020B0503020204020204" pitchFamily="34" charset="-122"/>
              </a:endParaRPr>
            </a:p>
            <a:p>
              <a:pPr>
                <a:lnSpc>
                  <a:spcPct val="120000"/>
                </a:lnSpc>
              </a:pPr>
              <a:r>
                <a:rPr lang="zh-CN" altLang="en-US" b="1" dirty="0">
                  <a:solidFill>
                    <a:schemeClr val="bg1"/>
                  </a:solidFill>
                  <a:latin typeface="微软雅黑" panose="020B0503020204020204" pitchFamily="34" charset="-122"/>
                  <a:ea typeface="微软雅黑" panose="020B0503020204020204" pitchFamily="34" charset="-122"/>
                </a:rPr>
                <a:t>文本内容</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8" fill="hold" nodeType="afterEffect">
                                  <p:stCondLst>
                                    <p:cond delay="0"/>
                                  </p:stCondLst>
                                  <p:childTnLst>
                                    <p:set>
                                      <p:cBhvr>
                                        <p:cTn id="38" dur="1" fill="hold">
                                          <p:stCondLst>
                                            <p:cond delay="0"/>
                                          </p:stCondLst>
                                        </p:cTn>
                                        <p:tgtEl>
                                          <p:spTgt spid="43"/>
                                        </p:tgtEl>
                                        <p:attrNameLst>
                                          <p:attrName>style.visibility</p:attrName>
                                        </p:attrNameLst>
                                      </p:cBhvr>
                                      <p:to>
                                        <p:strVal val="visible"/>
                                      </p:to>
                                    </p:set>
                                    <p:anim calcmode="lin" valueType="num">
                                      <p:cBhvr additive="base">
                                        <p:cTn id="39" dur="500" fill="hold"/>
                                        <p:tgtEl>
                                          <p:spTgt spid="43"/>
                                        </p:tgtEl>
                                        <p:attrNameLst>
                                          <p:attrName>ppt_x</p:attrName>
                                        </p:attrNameLst>
                                      </p:cBhvr>
                                      <p:tavLst>
                                        <p:tav tm="0">
                                          <p:val>
                                            <p:strVal val="0-#ppt_w/2"/>
                                          </p:val>
                                        </p:tav>
                                        <p:tav tm="100000">
                                          <p:val>
                                            <p:strVal val="#ppt_x"/>
                                          </p:val>
                                        </p:tav>
                                      </p:tavLst>
                                    </p:anim>
                                    <p:anim calcmode="lin" valueType="num">
                                      <p:cBhvr additive="base">
                                        <p:cTn id="40" dur="500" fill="hold"/>
                                        <p:tgtEl>
                                          <p:spTgt spid="43"/>
                                        </p:tgtEl>
                                        <p:attrNameLst>
                                          <p:attrName>ppt_y</p:attrName>
                                        </p:attrNameLst>
                                      </p:cBhvr>
                                      <p:tavLst>
                                        <p:tav tm="0">
                                          <p:val>
                                            <p:strVal val="#ppt_y"/>
                                          </p:val>
                                        </p:tav>
                                        <p:tav tm="100000">
                                          <p:val>
                                            <p:strVal val="#ppt_y"/>
                                          </p:val>
                                        </p:tav>
                                      </p:tavLst>
                                    </p:anim>
                                  </p:childTnLst>
                                </p:cTn>
                              </p:par>
                            </p:childTnLst>
                          </p:cTn>
                        </p:par>
                        <p:par>
                          <p:cTn id="41" fill="hold">
                            <p:stCondLst>
                              <p:cond delay="500"/>
                            </p:stCondLst>
                            <p:childTnLst>
                              <p:par>
                                <p:cTn id="42" presetID="2" presetClass="entr" presetSubtype="2" fill="hold" nodeType="afterEffect">
                                  <p:stCondLst>
                                    <p:cond delay="0"/>
                                  </p:stCondLst>
                                  <p:childTnLst>
                                    <p:set>
                                      <p:cBhvr>
                                        <p:cTn id="43" dur="1" fill="hold">
                                          <p:stCondLst>
                                            <p:cond delay="0"/>
                                          </p:stCondLst>
                                        </p:cTn>
                                        <p:tgtEl>
                                          <p:spTgt spid="18"/>
                                        </p:tgtEl>
                                        <p:attrNameLst>
                                          <p:attrName>style.visibility</p:attrName>
                                        </p:attrNameLst>
                                      </p:cBhvr>
                                      <p:to>
                                        <p:strVal val="visible"/>
                                      </p:to>
                                    </p:set>
                                    <p:anim calcmode="lin" valueType="num">
                                      <p:cBhvr additive="base">
                                        <p:cTn id="44" dur="500" fill="hold"/>
                                        <p:tgtEl>
                                          <p:spTgt spid="18"/>
                                        </p:tgtEl>
                                        <p:attrNameLst>
                                          <p:attrName>ppt_x</p:attrName>
                                        </p:attrNameLst>
                                      </p:cBhvr>
                                      <p:tavLst>
                                        <p:tav tm="0">
                                          <p:val>
                                            <p:strVal val="1+#ppt_w/2"/>
                                          </p:val>
                                        </p:tav>
                                        <p:tav tm="100000">
                                          <p:val>
                                            <p:strVal val="#ppt_x"/>
                                          </p:val>
                                        </p:tav>
                                      </p:tavLst>
                                    </p:anim>
                                    <p:anim calcmode="lin" valueType="num">
                                      <p:cBhvr additive="base">
                                        <p:cTn id="45" dur="500" fill="hold"/>
                                        <p:tgtEl>
                                          <p:spTgt spid="18"/>
                                        </p:tgtEl>
                                        <p:attrNameLst>
                                          <p:attrName>ppt_y</p:attrName>
                                        </p:attrNameLst>
                                      </p:cBhvr>
                                      <p:tavLst>
                                        <p:tav tm="0">
                                          <p:val>
                                            <p:strVal val="#ppt_y"/>
                                          </p:val>
                                        </p:tav>
                                        <p:tav tm="100000">
                                          <p:val>
                                            <p:strVal val="#ppt_y"/>
                                          </p:val>
                                        </p:tav>
                                      </p:tavLst>
                                    </p:anim>
                                  </p:childTnLst>
                                </p:cTn>
                              </p:par>
                            </p:childTnLst>
                          </p:cTn>
                        </p:par>
                        <p:par>
                          <p:cTn id="46" fill="hold">
                            <p:stCondLst>
                              <p:cond delay="1000"/>
                            </p:stCondLst>
                            <p:childTnLst>
                              <p:par>
                                <p:cTn id="47" presetID="2" presetClass="entr" presetSubtype="8" fill="hold" nodeType="afterEffect">
                                  <p:stCondLst>
                                    <p:cond delay="0"/>
                                  </p:stCondLst>
                                  <p:childTnLst>
                                    <p:set>
                                      <p:cBhvr>
                                        <p:cTn id="48" dur="1" fill="hold">
                                          <p:stCondLst>
                                            <p:cond delay="0"/>
                                          </p:stCondLst>
                                        </p:cTn>
                                        <p:tgtEl>
                                          <p:spTgt spid="30"/>
                                        </p:tgtEl>
                                        <p:attrNameLst>
                                          <p:attrName>style.visibility</p:attrName>
                                        </p:attrNameLst>
                                      </p:cBhvr>
                                      <p:to>
                                        <p:strVal val="visible"/>
                                      </p:to>
                                    </p:set>
                                    <p:anim calcmode="lin" valueType="num">
                                      <p:cBhvr additive="base">
                                        <p:cTn id="49" dur="500" fill="hold"/>
                                        <p:tgtEl>
                                          <p:spTgt spid="30"/>
                                        </p:tgtEl>
                                        <p:attrNameLst>
                                          <p:attrName>ppt_x</p:attrName>
                                        </p:attrNameLst>
                                      </p:cBhvr>
                                      <p:tavLst>
                                        <p:tav tm="0">
                                          <p:val>
                                            <p:strVal val="0-#ppt_w/2"/>
                                          </p:val>
                                        </p:tav>
                                        <p:tav tm="100000">
                                          <p:val>
                                            <p:strVal val="#ppt_x"/>
                                          </p:val>
                                        </p:tav>
                                      </p:tavLst>
                                    </p:anim>
                                    <p:anim calcmode="lin" valueType="num">
                                      <p:cBhvr additive="base">
                                        <p:cTn id="50" dur="500" fill="hold"/>
                                        <p:tgtEl>
                                          <p:spTgt spid="30"/>
                                        </p:tgtEl>
                                        <p:attrNameLst>
                                          <p:attrName>ppt_y</p:attrName>
                                        </p:attrNameLst>
                                      </p:cBhvr>
                                      <p:tavLst>
                                        <p:tav tm="0">
                                          <p:val>
                                            <p:strVal val="#ppt_y"/>
                                          </p:val>
                                        </p:tav>
                                        <p:tav tm="100000">
                                          <p:val>
                                            <p:strVal val="#ppt_y"/>
                                          </p:val>
                                        </p:tav>
                                      </p:tavLst>
                                    </p:anim>
                                  </p:childTnLst>
                                </p:cTn>
                              </p:par>
                            </p:childTnLst>
                          </p:cTn>
                        </p:par>
                        <p:par>
                          <p:cTn id="51" fill="hold">
                            <p:stCondLst>
                              <p:cond delay="1500"/>
                            </p:stCondLst>
                            <p:childTnLst>
                              <p:par>
                                <p:cTn id="52" presetID="2" presetClass="entr" presetSubtype="2" fill="hold" nodeType="afterEffect">
                                  <p:stCondLst>
                                    <p:cond delay="0"/>
                                  </p:stCondLst>
                                  <p:childTnLst>
                                    <p:set>
                                      <p:cBhvr>
                                        <p:cTn id="53" dur="1" fill="hold">
                                          <p:stCondLst>
                                            <p:cond delay="0"/>
                                          </p:stCondLst>
                                        </p:cTn>
                                        <p:tgtEl>
                                          <p:spTgt spid="21"/>
                                        </p:tgtEl>
                                        <p:attrNameLst>
                                          <p:attrName>style.visibility</p:attrName>
                                        </p:attrNameLst>
                                      </p:cBhvr>
                                      <p:to>
                                        <p:strVal val="visible"/>
                                      </p:to>
                                    </p:set>
                                    <p:anim calcmode="lin" valueType="num">
                                      <p:cBhvr additive="base">
                                        <p:cTn id="54" dur="500" fill="hold"/>
                                        <p:tgtEl>
                                          <p:spTgt spid="21"/>
                                        </p:tgtEl>
                                        <p:attrNameLst>
                                          <p:attrName>ppt_x</p:attrName>
                                        </p:attrNameLst>
                                      </p:cBhvr>
                                      <p:tavLst>
                                        <p:tav tm="0">
                                          <p:val>
                                            <p:strVal val="1+#ppt_w/2"/>
                                          </p:val>
                                        </p:tav>
                                        <p:tav tm="100000">
                                          <p:val>
                                            <p:strVal val="#ppt_x"/>
                                          </p:val>
                                        </p:tav>
                                      </p:tavLst>
                                    </p:anim>
                                    <p:anim calcmode="lin" valueType="num">
                                      <p:cBhvr additive="base">
                                        <p:cTn id="55" dur="500" fill="hold"/>
                                        <p:tgtEl>
                                          <p:spTgt spid="21"/>
                                        </p:tgtEl>
                                        <p:attrNameLst>
                                          <p:attrName>ppt_y</p:attrName>
                                        </p:attrNameLst>
                                      </p:cBhvr>
                                      <p:tavLst>
                                        <p:tav tm="0">
                                          <p:val>
                                            <p:strVal val="#ppt_y"/>
                                          </p:val>
                                        </p:tav>
                                        <p:tav tm="100000">
                                          <p:val>
                                            <p:strVal val="#ppt_y"/>
                                          </p:val>
                                        </p:tav>
                                      </p:tavLst>
                                    </p:anim>
                                  </p:childTnLst>
                                </p:cTn>
                              </p:par>
                            </p:childTnLst>
                          </p:cTn>
                        </p:par>
                        <p:par>
                          <p:cTn id="56" fill="hold">
                            <p:stCondLst>
                              <p:cond delay="2000"/>
                            </p:stCondLst>
                            <p:childTnLst>
                              <p:par>
                                <p:cTn id="57" presetID="2" presetClass="entr" presetSubtype="8" fill="hold" nodeType="afterEffect">
                                  <p:stCondLst>
                                    <p:cond delay="0"/>
                                  </p:stCondLst>
                                  <p:childTnLst>
                                    <p:set>
                                      <p:cBhvr>
                                        <p:cTn id="58" dur="1" fill="hold">
                                          <p:stCondLst>
                                            <p:cond delay="0"/>
                                          </p:stCondLst>
                                        </p:cTn>
                                        <p:tgtEl>
                                          <p:spTgt spid="37"/>
                                        </p:tgtEl>
                                        <p:attrNameLst>
                                          <p:attrName>style.visibility</p:attrName>
                                        </p:attrNameLst>
                                      </p:cBhvr>
                                      <p:to>
                                        <p:strVal val="visible"/>
                                      </p:to>
                                    </p:set>
                                    <p:anim calcmode="lin" valueType="num">
                                      <p:cBhvr additive="base">
                                        <p:cTn id="59" dur="500" fill="hold"/>
                                        <p:tgtEl>
                                          <p:spTgt spid="37"/>
                                        </p:tgtEl>
                                        <p:attrNameLst>
                                          <p:attrName>ppt_x</p:attrName>
                                        </p:attrNameLst>
                                      </p:cBhvr>
                                      <p:tavLst>
                                        <p:tav tm="0">
                                          <p:val>
                                            <p:strVal val="0-#ppt_w/2"/>
                                          </p:val>
                                        </p:tav>
                                        <p:tav tm="100000">
                                          <p:val>
                                            <p:strVal val="#ppt_x"/>
                                          </p:val>
                                        </p:tav>
                                      </p:tavLst>
                                    </p:anim>
                                    <p:anim calcmode="lin" valueType="num">
                                      <p:cBhvr additive="base">
                                        <p:cTn id="60" dur="500" fill="hold"/>
                                        <p:tgtEl>
                                          <p:spTgt spid="37"/>
                                        </p:tgtEl>
                                        <p:attrNameLst>
                                          <p:attrName>ppt_y</p:attrName>
                                        </p:attrNameLst>
                                      </p:cBhvr>
                                      <p:tavLst>
                                        <p:tav tm="0">
                                          <p:val>
                                            <p:strVal val="#ppt_y"/>
                                          </p:val>
                                        </p:tav>
                                        <p:tav tm="100000">
                                          <p:val>
                                            <p:strVal val="#ppt_y"/>
                                          </p:val>
                                        </p:tav>
                                      </p:tavLst>
                                    </p:anim>
                                  </p:childTnLst>
                                </p:cTn>
                              </p:par>
                            </p:childTnLst>
                          </p:cTn>
                        </p:par>
                        <p:par>
                          <p:cTn id="61" fill="hold">
                            <p:stCondLst>
                              <p:cond delay="2500"/>
                            </p:stCondLst>
                            <p:childTnLst>
                              <p:par>
                                <p:cTn id="62" presetID="2" presetClass="entr" presetSubtype="2" fill="hold" nodeType="afterEffect">
                                  <p:stCondLst>
                                    <p:cond delay="0"/>
                                  </p:stCondLst>
                                  <p:childTnLst>
                                    <p:set>
                                      <p:cBhvr>
                                        <p:cTn id="63" dur="1" fill="hold">
                                          <p:stCondLst>
                                            <p:cond delay="0"/>
                                          </p:stCondLst>
                                        </p:cTn>
                                        <p:tgtEl>
                                          <p:spTgt spid="24"/>
                                        </p:tgtEl>
                                        <p:attrNameLst>
                                          <p:attrName>style.visibility</p:attrName>
                                        </p:attrNameLst>
                                      </p:cBhvr>
                                      <p:to>
                                        <p:strVal val="visible"/>
                                      </p:to>
                                    </p:set>
                                    <p:anim calcmode="lin" valueType="num">
                                      <p:cBhvr additive="base">
                                        <p:cTn id="64" dur="500" fill="hold"/>
                                        <p:tgtEl>
                                          <p:spTgt spid="24"/>
                                        </p:tgtEl>
                                        <p:attrNameLst>
                                          <p:attrName>ppt_x</p:attrName>
                                        </p:attrNameLst>
                                      </p:cBhvr>
                                      <p:tavLst>
                                        <p:tav tm="0">
                                          <p:val>
                                            <p:strVal val="1+#ppt_w/2"/>
                                          </p:val>
                                        </p:tav>
                                        <p:tav tm="100000">
                                          <p:val>
                                            <p:strVal val="#ppt_x"/>
                                          </p:val>
                                        </p:tav>
                                      </p:tavLst>
                                    </p:anim>
                                    <p:anim calcmode="lin" valueType="num">
                                      <p:cBhvr additive="base">
                                        <p:cTn id="65" dur="500" fill="hold"/>
                                        <p:tgtEl>
                                          <p:spTgt spid="24"/>
                                        </p:tgtEl>
                                        <p:attrNameLst>
                                          <p:attrName>ppt_y</p:attrName>
                                        </p:attrNameLst>
                                      </p:cBhvr>
                                      <p:tavLst>
                                        <p:tav tm="0">
                                          <p:val>
                                            <p:strVal val="#ppt_y"/>
                                          </p:val>
                                        </p:tav>
                                        <p:tav tm="100000">
                                          <p:val>
                                            <p:strVal val="#ppt_y"/>
                                          </p:val>
                                        </p:tav>
                                      </p:tavLst>
                                    </p:anim>
                                  </p:childTnLst>
                                </p:cTn>
                              </p:par>
                            </p:childTnLst>
                          </p:cTn>
                        </p:par>
                        <p:par>
                          <p:cTn id="66" fill="hold">
                            <p:stCondLst>
                              <p:cond delay="3000"/>
                            </p:stCondLst>
                            <p:childTnLst>
                              <p:par>
                                <p:cTn id="67" presetID="2" presetClass="entr" presetSubtype="8" fill="hold" nodeType="afterEffect">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cBhvr additive="base">
                                        <p:cTn id="69" dur="500" fill="hold"/>
                                        <p:tgtEl>
                                          <p:spTgt spid="40"/>
                                        </p:tgtEl>
                                        <p:attrNameLst>
                                          <p:attrName>ppt_x</p:attrName>
                                        </p:attrNameLst>
                                      </p:cBhvr>
                                      <p:tavLst>
                                        <p:tav tm="0">
                                          <p:val>
                                            <p:strVal val="0-#ppt_w/2"/>
                                          </p:val>
                                        </p:tav>
                                        <p:tav tm="100000">
                                          <p:val>
                                            <p:strVal val="#ppt_x"/>
                                          </p:val>
                                        </p:tav>
                                      </p:tavLst>
                                    </p:anim>
                                    <p:anim calcmode="lin" valueType="num">
                                      <p:cBhvr additive="base">
                                        <p:cTn id="70" dur="500" fill="hold"/>
                                        <p:tgtEl>
                                          <p:spTgt spid="40"/>
                                        </p:tgtEl>
                                        <p:attrNameLst>
                                          <p:attrName>ppt_y</p:attrName>
                                        </p:attrNameLst>
                                      </p:cBhvr>
                                      <p:tavLst>
                                        <p:tav tm="0">
                                          <p:val>
                                            <p:strVal val="#ppt_y"/>
                                          </p:val>
                                        </p:tav>
                                        <p:tav tm="100000">
                                          <p:val>
                                            <p:strVal val="#ppt_y"/>
                                          </p:val>
                                        </p:tav>
                                      </p:tavLst>
                                    </p:anim>
                                  </p:childTnLst>
                                </p:cTn>
                              </p:par>
                            </p:childTnLst>
                          </p:cTn>
                        </p:par>
                        <p:par>
                          <p:cTn id="71" fill="hold">
                            <p:stCondLst>
                              <p:cond delay="3500"/>
                            </p:stCondLst>
                            <p:childTnLst>
                              <p:par>
                                <p:cTn id="72" presetID="2" presetClass="entr" presetSubtype="2" fill="hold" nodeType="afterEffect">
                                  <p:stCondLst>
                                    <p:cond delay="0"/>
                                  </p:stCondLst>
                                  <p:childTnLst>
                                    <p:set>
                                      <p:cBhvr>
                                        <p:cTn id="73" dur="1" fill="hold">
                                          <p:stCondLst>
                                            <p:cond delay="0"/>
                                          </p:stCondLst>
                                        </p:cTn>
                                        <p:tgtEl>
                                          <p:spTgt spid="27"/>
                                        </p:tgtEl>
                                        <p:attrNameLst>
                                          <p:attrName>style.visibility</p:attrName>
                                        </p:attrNameLst>
                                      </p:cBhvr>
                                      <p:to>
                                        <p:strVal val="visible"/>
                                      </p:to>
                                    </p:set>
                                    <p:anim calcmode="lin" valueType="num">
                                      <p:cBhvr additive="base">
                                        <p:cTn id="74" dur="500" fill="hold"/>
                                        <p:tgtEl>
                                          <p:spTgt spid="27"/>
                                        </p:tgtEl>
                                        <p:attrNameLst>
                                          <p:attrName>ppt_x</p:attrName>
                                        </p:attrNameLst>
                                      </p:cBhvr>
                                      <p:tavLst>
                                        <p:tav tm="0">
                                          <p:val>
                                            <p:strVal val="1+#ppt_w/2"/>
                                          </p:val>
                                        </p:tav>
                                        <p:tav tm="100000">
                                          <p:val>
                                            <p:strVal val="#ppt_x"/>
                                          </p:val>
                                        </p:tav>
                                      </p:tavLst>
                                    </p:anim>
                                    <p:anim calcmode="lin" valueType="num">
                                      <p:cBhvr additive="base">
                                        <p:cTn id="75" dur="500" fill="hold"/>
                                        <p:tgtEl>
                                          <p:spTgt spid="2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 name="圆角矩形 105"/>
          <p:cNvSpPr/>
          <p:nvPr/>
        </p:nvSpPr>
        <p:spPr>
          <a:xfrm>
            <a:off x="5156527" y="1875111"/>
            <a:ext cx="3755991" cy="592863"/>
          </a:xfrm>
          <a:prstGeom prst="roundRect">
            <a:avLst/>
          </a:prstGeom>
          <a:gradFill>
            <a:gsLst>
              <a:gs pos="49000">
                <a:schemeClr val="bg1"/>
              </a:gs>
              <a:gs pos="45000">
                <a:schemeClr val="bg1"/>
              </a:gs>
              <a:gs pos="50000">
                <a:schemeClr val="bg1">
                  <a:lumMod val="95000"/>
                </a:schemeClr>
              </a:gs>
            </a:gsLst>
            <a:lin ang="5400000" scaled="0"/>
          </a:gradFill>
          <a:ln>
            <a:noFill/>
          </a:ln>
          <a:effectLst>
            <a:outerShdw blurRad="152400" dist="76200" algn="l" rotWithShape="0">
              <a:prstClr val="black">
                <a:alpha val="6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07" name="圆角矩形 106"/>
          <p:cNvSpPr/>
          <p:nvPr/>
        </p:nvSpPr>
        <p:spPr>
          <a:xfrm>
            <a:off x="5156527" y="2697746"/>
            <a:ext cx="3755991" cy="592863"/>
          </a:xfrm>
          <a:prstGeom prst="roundRect">
            <a:avLst/>
          </a:prstGeom>
          <a:gradFill>
            <a:gsLst>
              <a:gs pos="49000">
                <a:schemeClr val="bg1"/>
              </a:gs>
              <a:gs pos="45000">
                <a:schemeClr val="bg1"/>
              </a:gs>
              <a:gs pos="50000">
                <a:schemeClr val="bg1">
                  <a:lumMod val="95000"/>
                </a:schemeClr>
              </a:gs>
            </a:gsLst>
            <a:lin ang="5400000" scaled="0"/>
          </a:gradFill>
          <a:ln>
            <a:noFill/>
          </a:ln>
          <a:effectLst>
            <a:outerShdw blurRad="152400" dist="76200" algn="l" rotWithShape="0">
              <a:prstClr val="black">
                <a:alpha val="6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12" name="圆角矩形 111"/>
          <p:cNvSpPr/>
          <p:nvPr/>
        </p:nvSpPr>
        <p:spPr>
          <a:xfrm>
            <a:off x="5156527" y="3520381"/>
            <a:ext cx="3755991" cy="592863"/>
          </a:xfrm>
          <a:prstGeom prst="roundRect">
            <a:avLst/>
          </a:prstGeom>
          <a:gradFill>
            <a:gsLst>
              <a:gs pos="49000">
                <a:schemeClr val="bg1"/>
              </a:gs>
              <a:gs pos="45000">
                <a:schemeClr val="bg1"/>
              </a:gs>
              <a:gs pos="50000">
                <a:schemeClr val="bg1">
                  <a:lumMod val="95000"/>
                </a:schemeClr>
              </a:gs>
            </a:gsLst>
            <a:lin ang="5400000" scaled="0"/>
          </a:gradFill>
          <a:ln>
            <a:noFill/>
          </a:ln>
          <a:effectLst>
            <a:outerShdw blurRad="152400" dist="76200" algn="l" rotWithShape="0">
              <a:prstClr val="black">
                <a:alpha val="6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14" name="圆角矩形 113"/>
          <p:cNvSpPr/>
          <p:nvPr/>
        </p:nvSpPr>
        <p:spPr>
          <a:xfrm>
            <a:off x="5156527" y="4331441"/>
            <a:ext cx="3755991" cy="592863"/>
          </a:xfrm>
          <a:prstGeom prst="roundRect">
            <a:avLst/>
          </a:prstGeom>
          <a:gradFill>
            <a:gsLst>
              <a:gs pos="49000">
                <a:schemeClr val="bg1"/>
              </a:gs>
              <a:gs pos="45000">
                <a:schemeClr val="bg1"/>
              </a:gs>
              <a:gs pos="50000">
                <a:schemeClr val="bg1">
                  <a:lumMod val="95000"/>
                </a:schemeClr>
              </a:gs>
            </a:gsLst>
            <a:lin ang="5400000" scaled="0"/>
          </a:gradFill>
          <a:ln>
            <a:noFill/>
          </a:ln>
          <a:effectLst>
            <a:outerShdw blurRad="152400" dist="76200" algn="l" rotWithShape="0">
              <a:prstClr val="black">
                <a:alpha val="6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15" name="圆角矩形 114"/>
          <p:cNvSpPr/>
          <p:nvPr/>
        </p:nvSpPr>
        <p:spPr>
          <a:xfrm>
            <a:off x="5156527" y="5142503"/>
            <a:ext cx="3755991" cy="592863"/>
          </a:xfrm>
          <a:prstGeom prst="roundRect">
            <a:avLst/>
          </a:prstGeom>
          <a:gradFill>
            <a:gsLst>
              <a:gs pos="49000">
                <a:schemeClr val="bg1"/>
              </a:gs>
              <a:gs pos="45000">
                <a:schemeClr val="bg1"/>
              </a:gs>
              <a:gs pos="50000">
                <a:schemeClr val="bg1">
                  <a:lumMod val="95000"/>
                </a:schemeClr>
              </a:gs>
            </a:gsLst>
            <a:lin ang="5400000" scaled="0"/>
          </a:gradFill>
          <a:ln>
            <a:noFill/>
          </a:ln>
          <a:effectLst>
            <a:outerShdw blurRad="152400" dist="76200" algn="l" rotWithShape="0">
              <a:prstClr val="black">
                <a:alpha val="62000"/>
              </a:prstClr>
            </a:outerShdw>
          </a:effectLst>
          <a:scene3d>
            <a:camera prst="orthographicFront">
              <a:rot lat="0" lon="0" rev="0"/>
            </a:camera>
            <a:lightRig rig="soft" dir="t">
              <a:rot lat="0" lon="0" rev="0"/>
            </a:lightRig>
          </a:scene3d>
          <a:sp3d contourW="44450" prstMaterial="matte">
            <a:bevelT w="127000" h="63500" prst="artDeco"/>
            <a:contourClr>
              <a:srgbClr val="FFFFFF"/>
            </a:contourClr>
          </a:sp3d>
        </p:spPr>
        <p:style>
          <a:lnRef idx="2">
            <a:schemeClr val="accent1">
              <a:shade val="50000"/>
            </a:schemeClr>
          </a:lnRef>
          <a:fillRef idx="1">
            <a:schemeClr val="accent1"/>
          </a:fillRef>
          <a:effectRef idx="0">
            <a:schemeClr val="accent1"/>
          </a:effectRef>
          <a:fontRef idx="minor">
            <a:schemeClr val="lt1"/>
          </a:fontRef>
        </p:style>
        <p:txBody>
          <a:bodyPr lIns="91422" tIns="45711" rIns="91422" bIns="45711" rtlCol="0" anchor="ctr"/>
          <a:lstStyle/>
          <a:p>
            <a:pPr algn="ctr"/>
            <a:endParaRPr lang="zh-CN" altLang="en-US"/>
          </a:p>
        </p:txBody>
      </p:sp>
      <p:sp>
        <p:nvSpPr>
          <p:cNvPr id="17" name="圆角矩形 16"/>
          <p:cNvSpPr/>
          <p:nvPr/>
        </p:nvSpPr>
        <p:spPr>
          <a:xfrm>
            <a:off x="4120596" y="1851955"/>
            <a:ext cx="1035934" cy="601883"/>
          </a:xfrm>
          <a:prstGeom prst="roundRect">
            <a:avLst/>
          </a:prstGeom>
          <a:solidFill>
            <a:srgbClr val="0170C1"/>
          </a:solidFill>
          <a:ln>
            <a:noFill/>
          </a:ln>
          <a:effectLst>
            <a:outerShdw blurRad="215900" dist="63500" dir="5400000" algn="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圆角矩形 95"/>
          <p:cNvSpPr/>
          <p:nvPr/>
        </p:nvSpPr>
        <p:spPr>
          <a:xfrm>
            <a:off x="4120596" y="2670864"/>
            <a:ext cx="1035934" cy="601883"/>
          </a:xfrm>
          <a:prstGeom prst="roundRect">
            <a:avLst/>
          </a:prstGeom>
          <a:solidFill>
            <a:srgbClr val="00B0F0"/>
          </a:solidFill>
          <a:ln>
            <a:noFill/>
          </a:ln>
          <a:effectLst>
            <a:outerShdw blurRad="215900" dist="63500" dir="5400000" algn="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b="1"/>
          </a:p>
        </p:txBody>
      </p:sp>
      <p:sp>
        <p:nvSpPr>
          <p:cNvPr id="101" name="圆角矩形 100"/>
          <p:cNvSpPr/>
          <p:nvPr/>
        </p:nvSpPr>
        <p:spPr>
          <a:xfrm>
            <a:off x="4120596" y="3489773"/>
            <a:ext cx="1035934" cy="601883"/>
          </a:xfrm>
          <a:prstGeom prst="roundRect">
            <a:avLst/>
          </a:prstGeom>
          <a:solidFill>
            <a:srgbClr val="0170C1"/>
          </a:solidFill>
          <a:ln>
            <a:noFill/>
          </a:ln>
          <a:effectLst>
            <a:outerShdw blurRad="215900" dist="63500" dir="5400000" algn="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圆角矩形 101"/>
          <p:cNvSpPr/>
          <p:nvPr/>
        </p:nvSpPr>
        <p:spPr>
          <a:xfrm>
            <a:off x="4120596" y="4308682"/>
            <a:ext cx="1035934" cy="601883"/>
          </a:xfrm>
          <a:prstGeom prst="roundRect">
            <a:avLst/>
          </a:prstGeom>
          <a:solidFill>
            <a:srgbClr val="00B0F0"/>
          </a:solidFill>
          <a:ln>
            <a:noFill/>
          </a:ln>
          <a:effectLst>
            <a:outerShdw blurRad="215900" dist="63500" dir="5400000" algn="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5" name="圆角矩形 104"/>
          <p:cNvSpPr/>
          <p:nvPr/>
        </p:nvSpPr>
        <p:spPr>
          <a:xfrm>
            <a:off x="4120596" y="5127590"/>
            <a:ext cx="1035934" cy="601883"/>
          </a:xfrm>
          <a:prstGeom prst="roundRect">
            <a:avLst/>
          </a:prstGeom>
          <a:solidFill>
            <a:srgbClr val="0170C1"/>
          </a:solidFill>
          <a:ln>
            <a:noFill/>
          </a:ln>
          <a:effectLst>
            <a:outerShdw blurRad="215900" dist="63500" dir="5400000" algn="l" rotWithShape="0">
              <a:prstClr val="black">
                <a:alpha val="7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5" name="组合 14"/>
          <p:cNvGrpSpPr/>
          <p:nvPr/>
        </p:nvGrpSpPr>
        <p:grpSpPr>
          <a:xfrm>
            <a:off x="267503" y="293775"/>
            <a:ext cx="2959269" cy="872300"/>
            <a:chOff x="196209" y="198456"/>
            <a:chExt cx="2959269" cy="872300"/>
          </a:xfrm>
        </p:grpSpPr>
        <p:sp>
          <p:nvSpPr>
            <p:cNvPr id="92" name="矩形 91"/>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1" name="组合 10"/>
            <p:cNvGrpSpPr/>
            <p:nvPr/>
          </p:nvGrpSpPr>
          <p:grpSpPr>
            <a:xfrm>
              <a:off x="406399" y="283028"/>
              <a:ext cx="2749079" cy="772197"/>
              <a:chOff x="217713" y="319314"/>
              <a:chExt cx="2374857" cy="772197"/>
            </a:xfrm>
            <a:solidFill>
              <a:schemeClr val="tx1">
                <a:lumMod val="75000"/>
                <a:lumOff val="25000"/>
              </a:schemeClr>
            </a:solidFill>
          </p:grpSpPr>
          <p:sp>
            <p:nvSpPr>
              <p:cNvPr id="10" name="矩形 9"/>
              <p:cNvSpPr/>
              <p:nvPr/>
            </p:nvSpPr>
            <p:spPr>
              <a:xfrm>
                <a:off x="255770" y="380311"/>
                <a:ext cx="233680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7" name="矩形 76"/>
              <p:cNvSpPr/>
              <p:nvPr/>
            </p:nvSpPr>
            <p:spPr>
              <a:xfrm>
                <a:off x="217713" y="319314"/>
                <a:ext cx="233680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2" name="矩形 11"/>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矩形 89"/>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93" name="文本框 22"/>
          <p:cNvSpPr>
            <a:spLocks noChangeArrowheads="1"/>
          </p:cNvSpPr>
          <p:nvPr/>
        </p:nvSpPr>
        <p:spPr bwMode="auto">
          <a:xfrm>
            <a:off x="320583" y="448929"/>
            <a:ext cx="3014752"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4000" dirty="0" smtClean="0">
                <a:solidFill>
                  <a:schemeClr val="bg1"/>
                </a:solidFill>
                <a:latin typeface="方正正粗黑简体" panose="02000000000000000000" pitchFamily="2" charset="-122"/>
                <a:ea typeface="方正正粗黑简体" panose="02000000000000000000" pitchFamily="2" charset="-122"/>
              </a:rPr>
              <a:t>目录</a:t>
            </a:r>
            <a:endParaRPr lang="zh-CN" altLang="zh-CN" sz="4000" dirty="0">
              <a:solidFill>
                <a:schemeClr val="bg1"/>
              </a:solidFill>
              <a:latin typeface="方正正粗黑简体" panose="02000000000000000000" pitchFamily="2" charset="-122"/>
              <a:ea typeface="方正正粗黑简体" panose="02000000000000000000" pitchFamily="2" charset="-122"/>
            </a:endParaRPr>
          </a:p>
        </p:txBody>
      </p:sp>
      <p:sp>
        <p:nvSpPr>
          <p:cNvPr id="16" name="矩形 15"/>
          <p:cNvSpPr/>
          <p:nvPr/>
        </p:nvSpPr>
        <p:spPr>
          <a:xfrm>
            <a:off x="4977124" y="1747782"/>
            <a:ext cx="462978" cy="4085864"/>
          </a:xfrm>
          <a:prstGeom prst="rect">
            <a:avLst/>
          </a:prstGeom>
          <a:solidFill>
            <a:schemeClr val="bg1">
              <a:lumMod val="95000"/>
            </a:schemeClr>
          </a:solidFill>
          <a:ln>
            <a:noFill/>
          </a:ln>
          <a:effectLst>
            <a:outerShdw blurRad="165100" dist="38100" algn="t" rotWithShape="0">
              <a:prstClr val="black">
                <a:alpha val="6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6" name="椭圆 80"/>
          <p:cNvSpPr/>
          <p:nvPr/>
        </p:nvSpPr>
        <p:spPr bwMode="auto">
          <a:xfrm>
            <a:off x="4099982" y="1801714"/>
            <a:ext cx="946580" cy="693355"/>
          </a:xfrm>
          <a:prstGeom prst="ellipse">
            <a:avLst/>
          </a:prstGeom>
          <a:noFill/>
          <a:ln w="25400" cap="flat" cmpd="sng" algn="ctr">
            <a:noFill/>
            <a:prstDash val="solid"/>
          </a:ln>
          <a:effectLst>
            <a:innerShdw blurRad="63500" dist="25400" dir="18660000">
              <a:prstClr val="black">
                <a:alpha val="35000"/>
              </a:prstClr>
            </a:innerShdw>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en-US" altLang="zh-CN" sz="2400" b="1" kern="0" dirty="0" smtClean="0">
                <a:solidFill>
                  <a:srgbClr val="FFFFFF"/>
                </a:solidFill>
                <a:latin typeface="微软雅黑" panose="020B0503020204020204" pitchFamily="34" charset="-122"/>
                <a:ea typeface="微软雅黑" panose="020B0503020204020204" pitchFamily="34" charset="-122"/>
              </a:rPr>
              <a:t>01</a:t>
            </a:r>
            <a:endParaRPr lang="zh-CN" altLang="en-US" sz="2800" b="1" kern="0" dirty="0">
              <a:solidFill>
                <a:srgbClr val="FFFFFF"/>
              </a:solidFill>
              <a:latin typeface="微软雅黑" panose="020B0503020204020204" pitchFamily="34" charset="-122"/>
              <a:ea typeface="微软雅黑" panose="020B0503020204020204" pitchFamily="34" charset="-122"/>
            </a:endParaRPr>
          </a:p>
        </p:txBody>
      </p:sp>
      <p:sp>
        <p:nvSpPr>
          <p:cNvPr id="117" name="椭圆 80"/>
          <p:cNvSpPr/>
          <p:nvPr/>
        </p:nvSpPr>
        <p:spPr bwMode="auto">
          <a:xfrm>
            <a:off x="4099982" y="2625127"/>
            <a:ext cx="946580" cy="693355"/>
          </a:xfrm>
          <a:prstGeom prst="ellipse">
            <a:avLst/>
          </a:prstGeom>
          <a:noFill/>
          <a:ln w="25400" cap="flat" cmpd="sng" algn="ctr">
            <a:noFill/>
            <a:prstDash val="solid"/>
          </a:ln>
          <a:effectLst>
            <a:innerShdw blurRad="63500" dist="25400" dir="18660000">
              <a:prstClr val="black">
                <a:alpha val="35000"/>
              </a:prstClr>
            </a:innerShdw>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en-US" altLang="zh-CN" sz="2400" b="1" kern="0" dirty="0" smtClean="0">
                <a:solidFill>
                  <a:srgbClr val="FFFFFF"/>
                </a:solidFill>
                <a:latin typeface="微软雅黑" panose="020B0503020204020204" pitchFamily="34" charset="-122"/>
                <a:ea typeface="微软雅黑" panose="020B0503020204020204" pitchFamily="34" charset="-122"/>
              </a:rPr>
              <a:t>02</a:t>
            </a:r>
            <a:endParaRPr lang="zh-CN" altLang="en-US" sz="2800" b="1" kern="0" dirty="0">
              <a:solidFill>
                <a:srgbClr val="FFFFFF"/>
              </a:solidFill>
              <a:latin typeface="微软雅黑" panose="020B0503020204020204" pitchFamily="34" charset="-122"/>
              <a:ea typeface="微软雅黑" panose="020B0503020204020204" pitchFamily="34" charset="-122"/>
            </a:endParaRPr>
          </a:p>
        </p:txBody>
      </p:sp>
      <p:sp>
        <p:nvSpPr>
          <p:cNvPr id="118" name="椭圆 80"/>
          <p:cNvSpPr/>
          <p:nvPr/>
        </p:nvSpPr>
        <p:spPr bwMode="auto">
          <a:xfrm>
            <a:off x="4099982" y="3444036"/>
            <a:ext cx="946580" cy="693355"/>
          </a:xfrm>
          <a:prstGeom prst="ellipse">
            <a:avLst/>
          </a:prstGeom>
          <a:noFill/>
          <a:ln w="25400" cap="flat" cmpd="sng" algn="ctr">
            <a:noFill/>
            <a:prstDash val="solid"/>
          </a:ln>
          <a:effectLst>
            <a:innerShdw blurRad="63500" dist="25400" dir="18660000">
              <a:prstClr val="black">
                <a:alpha val="35000"/>
              </a:prstClr>
            </a:innerShdw>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en-US" altLang="zh-CN" sz="2400" b="1" kern="0" dirty="0" smtClean="0">
                <a:solidFill>
                  <a:srgbClr val="FFFFFF"/>
                </a:solidFill>
                <a:latin typeface="微软雅黑" panose="020B0503020204020204" pitchFamily="34" charset="-122"/>
                <a:ea typeface="微软雅黑" panose="020B0503020204020204" pitchFamily="34" charset="-122"/>
              </a:rPr>
              <a:t>03</a:t>
            </a:r>
            <a:endParaRPr lang="zh-CN" altLang="en-US" sz="2800" b="1" kern="0" dirty="0">
              <a:solidFill>
                <a:srgbClr val="FFFFFF"/>
              </a:solidFill>
              <a:latin typeface="微软雅黑" panose="020B0503020204020204" pitchFamily="34" charset="-122"/>
              <a:ea typeface="微软雅黑" panose="020B0503020204020204" pitchFamily="34" charset="-122"/>
            </a:endParaRPr>
          </a:p>
        </p:txBody>
      </p:sp>
      <p:sp>
        <p:nvSpPr>
          <p:cNvPr id="119" name="椭圆 80"/>
          <p:cNvSpPr/>
          <p:nvPr/>
        </p:nvSpPr>
        <p:spPr bwMode="auto">
          <a:xfrm>
            <a:off x="4099982" y="4281194"/>
            <a:ext cx="946580" cy="693355"/>
          </a:xfrm>
          <a:prstGeom prst="ellipse">
            <a:avLst/>
          </a:prstGeom>
          <a:noFill/>
          <a:ln w="25400" cap="flat" cmpd="sng" algn="ctr">
            <a:noFill/>
            <a:prstDash val="solid"/>
          </a:ln>
          <a:effectLst>
            <a:innerShdw blurRad="63500" dist="25400" dir="18660000">
              <a:prstClr val="black">
                <a:alpha val="35000"/>
              </a:prstClr>
            </a:innerShdw>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en-US" altLang="zh-CN" sz="2400" b="1" kern="0" dirty="0" smtClean="0">
                <a:solidFill>
                  <a:srgbClr val="FFFFFF"/>
                </a:solidFill>
                <a:latin typeface="微软雅黑" panose="020B0503020204020204" pitchFamily="34" charset="-122"/>
                <a:ea typeface="微软雅黑" panose="020B0503020204020204" pitchFamily="34" charset="-122"/>
              </a:rPr>
              <a:t>04</a:t>
            </a:r>
            <a:endParaRPr lang="zh-CN" altLang="en-US" sz="2800" b="1" kern="0" dirty="0">
              <a:solidFill>
                <a:srgbClr val="FFFFFF"/>
              </a:solidFill>
              <a:latin typeface="微软雅黑" panose="020B0503020204020204" pitchFamily="34" charset="-122"/>
              <a:ea typeface="微软雅黑" panose="020B0503020204020204" pitchFamily="34" charset="-122"/>
            </a:endParaRPr>
          </a:p>
        </p:txBody>
      </p:sp>
      <p:sp>
        <p:nvSpPr>
          <p:cNvPr id="120" name="椭圆 80"/>
          <p:cNvSpPr/>
          <p:nvPr/>
        </p:nvSpPr>
        <p:spPr bwMode="auto">
          <a:xfrm>
            <a:off x="4099982" y="5080978"/>
            <a:ext cx="946580" cy="693355"/>
          </a:xfrm>
          <a:prstGeom prst="ellipse">
            <a:avLst/>
          </a:prstGeom>
          <a:noFill/>
          <a:ln w="25400" cap="flat" cmpd="sng" algn="ctr">
            <a:noFill/>
            <a:prstDash val="solid"/>
          </a:ln>
          <a:effectLst>
            <a:innerShdw blurRad="63500" dist="25400" dir="18660000">
              <a:prstClr val="black">
                <a:alpha val="35000"/>
              </a:prstClr>
            </a:innerShdw>
          </a:effectLst>
        </p:spPr>
        <p:txBody>
          <a:bodyPr lIns="68580" tIns="34290" rIns="68580" bIns="34290"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eaLnBrk="1" fontAlgn="base" hangingPunct="1">
              <a:spcBef>
                <a:spcPct val="0"/>
              </a:spcBef>
              <a:spcAft>
                <a:spcPct val="0"/>
              </a:spcAft>
              <a:defRPr/>
            </a:pPr>
            <a:r>
              <a:rPr lang="en-US" altLang="zh-CN" sz="2400" b="1" kern="0" dirty="0" smtClean="0">
                <a:solidFill>
                  <a:srgbClr val="FFFFFF"/>
                </a:solidFill>
                <a:latin typeface="微软雅黑" panose="020B0503020204020204" pitchFamily="34" charset="-122"/>
                <a:ea typeface="微软雅黑" panose="020B0503020204020204" pitchFamily="34" charset="-122"/>
              </a:rPr>
              <a:t>05</a:t>
            </a:r>
            <a:endParaRPr lang="zh-CN" altLang="en-US" sz="2800" b="1" kern="0" dirty="0">
              <a:solidFill>
                <a:srgbClr val="FFFFFF"/>
              </a:solidFill>
              <a:latin typeface="微软雅黑" panose="020B0503020204020204" pitchFamily="34" charset="-122"/>
              <a:ea typeface="微软雅黑" panose="020B0503020204020204" pitchFamily="34" charset="-122"/>
            </a:endParaRPr>
          </a:p>
        </p:txBody>
      </p:sp>
      <p:sp>
        <p:nvSpPr>
          <p:cNvPr id="121" name="矩形 39"/>
          <p:cNvSpPr>
            <a:spLocks noChangeArrowheads="1"/>
          </p:cNvSpPr>
          <p:nvPr/>
        </p:nvSpPr>
        <p:spPr bwMode="auto">
          <a:xfrm>
            <a:off x="5800225" y="1771595"/>
            <a:ext cx="3459525"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加入标题描述 </a:t>
            </a:r>
            <a:r>
              <a:rPr lang="en-US" altLang="zh-CN" sz="2400" dirty="0" smtClean="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22" name="矩形 39"/>
          <p:cNvSpPr>
            <a:spLocks noChangeArrowheads="1"/>
          </p:cNvSpPr>
          <p:nvPr/>
        </p:nvSpPr>
        <p:spPr bwMode="auto">
          <a:xfrm>
            <a:off x="5800225" y="2602472"/>
            <a:ext cx="3459525"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加入标题描述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23" name="矩形 39"/>
          <p:cNvSpPr>
            <a:spLocks noChangeArrowheads="1"/>
          </p:cNvSpPr>
          <p:nvPr/>
        </p:nvSpPr>
        <p:spPr bwMode="auto">
          <a:xfrm>
            <a:off x="5800225" y="3422442"/>
            <a:ext cx="3459525"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加入标题描述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24" name="矩形 39"/>
          <p:cNvSpPr>
            <a:spLocks noChangeArrowheads="1"/>
          </p:cNvSpPr>
          <p:nvPr/>
        </p:nvSpPr>
        <p:spPr bwMode="auto">
          <a:xfrm>
            <a:off x="5800225" y="4249193"/>
            <a:ext cx="3459525"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加入标题描述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
        <p:nvSpPr>
          <p:cNvPr id="125" name="矩形 39"/>
          <p:cNvSpPr>
            <a:spLocks noChangeArrowheads="1"/>
          </p:cNvSpPr>
          <p:nvPr/>
        </p:nvSpPr>
        <p:spPr bwMode="auto">
          <a:xfrm>
            <a:off x="5800225" y="5047244"/>
            <a:ext cx="3459525" cy="5810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spcBef>
                <a:spcPts val="750"/>
              </a:spcBef>
            </a:pP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 </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加入标题描述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rPr>
              <a:t>】</a:t>
            </a:r>
            <a:endParaRPr lang="zh-CN" altLang="en-US" sz="2400" dirty="0">
              <a:solidFill>
                <a:schemeClr val="bg1">
                  <a:lumMod val="50000"/>
                </a:schemeClr>
              </a:solidFill>
              <a:latin typeface="微软雅黑" panose="020B0503020204020204" pitchFamily="34" charset="-122"/>
              <a:ea typeface="微软雅黑" panose="020B0503020204020204" pitchFamily="34" charset="-122"/>
              <a:cs typeface="宋体" panose="0201060003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wipe(right)">
                                      <p:cBhvr>
                                        <p:cTn id="7" dur="750"/>
                                        <p:tgtEl>
                                          <p:spTgt spid="15"/>
                                        </p:tgtEl>
                                      </p:cBhvr>
                                    </p:animEffect>
                                  </p:childTnLst>
                                </p:cTn>
                              </p:par>
                              <p:par>
                                <p:cTn id="8" presetID="31"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 calcmode="lin" valueType="num">
                                      <p:cBhvr>
                                        <p:cTn id="10" dur="750" fill="hold"/>
                                        <p:tgtEl>
                                          <p:spTgt spid="32"/>
                                        </p:tgtEl>
                                        <p:attrNameLst>
                                          <p:attrName>ppt_w</p:attrName>
                                        </p:attrNameLst>
                                      </p:cBhvr>
                                      <p:tavLst>
                                        <p:tav tm="0">
                                          <p:val>
                                            <p:fltVal val="0"/>
                                          </p:val>
                                        </p:tav>
                                        <p:tav tm="100000">
                                          <p:val>
                                            <p:strVal val="#ppt_w"/>
                                          </p:val>
                                        </p:tav>
                                      </p:tavLst>
                                    </p:anim>
                                    <p:anim calcmode="lin" valueType="num">
                                      <p:cBhvr>
                                        <p:cTn id="11" dur="750" fill="hold"/>
                                        <p:tgtEl>
                                          <p:spTgt spid="32"/>
                                        </p:tgtEl>
                                        <p:attrNameLst>
                                          <p:attrName>ppt_h</p:attrName>
                                        </p:attrNameLst>
                                      </p:cBhvr>
                                      <p:tavLst>
                                        <p:tav tm="0">
                                          <p:val>
                                            <p:fltVal val="0"/>
                                          </p:val>
                                        </p:tav>
                                        <p:tav tm="100000">
                                          <p:val>
                                            <p:strVal val="#ppt_h"/>
                                          </p:val>
                                        </p:tav>
                                      </p:tavLst>
                                    </p:anim>
                                    <p:anim calcmode="lin" valueType="num">
                                      <p:cBhvr>
                                        <p:cTn id="12" dur="750" fill="hold"/>
                                        <p:tgtEl>
                                          <p:spTgt spid="32"/>
                                        </p:tgtEl>
                                        <p:attrNameLst>
                                          <p:attrName>style.rotation</p:attrName>
                                        </p:attrNameLst>
                                      </p:cBhvr>
                                      <p:tavLst>
                                        <p:tav tm="0">
                                          <p:val>
                                            <p:fltVal val="90"/>
                                          </p:val>
                                        </p:tav>
                                        <p:tav tm="100000">
                                          <p:val>
                                            <p:fltVal val="0"/>
                                          </p:val>
                                        </p:tav>
                                      </p:tavLst>
                                    </p:anim>
                                    <p:animEffect transition="in" filter="fade">
                                      <p:cBhvr>
                                        <p:cTn id="13" dur="750"/>
                                        <p:tgtEl>
                                          <p:spTgt spid="32"/>
                                        </p:tgtEl>
                                      </p:cBhvr>
                                    </p:animEffect>
                                  </p:childTnLst>
                                </p:cTn>
                              </p:par>
                              <p:par>
                                <p:cTn id="14" presetID="31" presetClass="entr" presetSubtype="0" fill="hold" grpId="0" nodeType="withEffect">
                                  <p:stCondLst>
                                    <p:cond delay="0"/>
                                  </p:stCondLst>
                                  <p:childTnLst>
                                    <p:set>
                                      <p:cBhvr>
                                        <p:cTn id="15" dur="1" fill="hold">
                                          <p:stCondLst>
                                            <p:cond delay="0"/>
                                          </p:stCondLst>
                                        </p:cTn>
                                        <p:tgtEl>
                                          <p:spTgt spid="33"/>
                                        </p:tgtEl>
                                        <p:attrNameLst>
                                          <p:attrName>style.visibility</p:attrName>
                                        </p:attrNameLst>
                                      </p:cBhvr>
                                      <p:to>
                                        <p:strVal val="visible"/>
                                      </p:to>
                                    </p:set>
                                    <p:anim calcmode="lin" valueType="num">
                                      <p:cBhvr>
                                        <p:cTn id="16" dur="750" fill="hold"/>
                                        <p:tgtEl>
                                          <p:spTgt spid="33"/>
                                        </p:tgtEl>
                                        <p:attrNameLst>
                                          <p:attrName>ppt_w</p:attrName>
                                        </p:attrNameLst>
                                      </p:cBhvr>
                                      <p:tavLst>
                                        <p:tav tm="0">
                                          <p:val>
                                            <p:fltVal val="0"/>
                                          </p:val>
                                        </p:tav>
                                        <p:tav tm="100000">
                                          <p:val>
                                            <p:strVal val="#ppt_w"/>
                                          </p:val>
                                        </p:tav>
                                      </p:tavLst>
                                    </p:anim>
                                    <p:anim calcmode="lin" valueType="num">
                                      <p:cBhvr>
                                        <p:cTn id="17" dur="750" fill="hold"/>
                                        <p:tgtEl>
                                          <p:spTgt spid="33"/>
                                        </p:tgtEl>
                                        <p:attrNameLst>
                                          <p:attrName>ppt_h</p:attrName>
                                        </p:attrNameLst>
                                      </p:cBhvr>
                                      <p:tavLst>
                                        <p:tav tm="0">
                                          <p:val>
                                            <p:fltVal val="0"/>
                                          </p:val>
                                        </p:tav>
                                        <p:tav tm="100000">
                                          <p:val>
                                            <p:strVal val="#ppt_h"/>
                                          </p:val>
                                        </p:tav>
                                      </p:tavLst>
                                    </p:anim>
                                    <p:anim calcmode="lin" valueType="num">
                                      <p:cBhvr>
                                        <p:cTn id="18" dur="750" fill="hold"/>
                                        <p:tgtEl>
                                          <p:spTgt spid="33"/>
                                        </p:tgtEl>
                                        <p:attrNameLst>
                                          <p:attrName>style.rotation</p:attrName>
                                        </p:attrNameLst>
                                      </p:cBhvr>
                                      <p:tavLst>
                                        <p:tav tm="0">
                                          <p:val>
                                            <p:fltVal val="90"/>
                                          </p:val>
                                        </p:tav>
                                        <p:tav tm="100000">
                                          <p:val>
                                            <p:fltVal val="0"/>
                                          </p:val>
                                        </p:tav>
                                      </p:tavLst>
                                    </p:anim>
                                    <p:animEffect transition="in" filter="fade">
                                      <p:cBhvr>
                                        <p:cTn id="19" dur="750"/>
                                        <p:tgtEl>
                                          <p:spTgt spid="33"/>
                                        </p:tgtEl>
                                      </p:cBhvr>
                                    </p:animEffect>
                                  </p:childTnLst>
                                </p:cTn>
                              </p:par>
                              <p:par>
                                <p:cTn id="20" presetID="31" presetClass="entr" presetSubtype="0" fill="hold" grpId="0" nodeType="withEffect">
                                  <p:stCondLst>
                                    <p:cond delay="0"/>
                                  </p:stCondLst>
                                  <p:childTnLst>
                                    <p:set>
                                      <p:cBhvr>
                                        <p:cTn id="21" dur="1" fill="hold">
                                          <p:stCondLst>
                                            <p:cond delay="0"/>
                                          </p:stCondLst>
                                        </p:cTn>
                                        <p:tgtEl>
                                          <p:spTgt spid="34"/>
                                        </p:tgtEl>
                                        <p:attrNameLst>
                                          <p:attrName>style.visibility</p:attrName>
                                        </p:attrNameLst>
                                      </p:cBhvr>
                                      <p:to>
                                        <p:strVal val="visible"/>
                                      </p:to>
                                    </p:set>
                                    <p:anim calcmode="lin" valueType="num">
                                      <p:cBhvr>
                                        <p:cTn id="22" dur="750" fill="hold"/>
                                        <p:tgtEl>
                                          <p:spTgt spid="34"/>
                                        </p:tgtEl>
                                        <p:attrNameLst>
                                          <p:attrName>ppt_w</p:attrName>
                                        </p:attrNameLst>
                                      </p:cBhvr>
                                      <p:tavLst>
                                        <p:tav tm="0">
                                          <p:val>
                                            <p:fltVal val="0"/>
                                          </p:val>
                                        </p:tav>
                                        <p:tav tm="100000">
                                          <p:val>
                                            <p:strVal val="#ppt_w"/>
                                          </p:val>
                                        </p:tav>
                                      </p:tavLst>
                                    </p:anim>
                                    <p:anim calcmode="lin" valueType="num">
                                      <p:cBhvr>
                                        <p:cTn id="23" dur="750" fill="hold"/>
                                        <p:tgtEl>
                                          <p:spTgt spid="34"/>
                                        </p:tgtEl>
                                        <p:attrNameLst>
                                          <p:attrName>ppt_h</p:attrName>
                                        </p:attrNameLst>
                                      </p:cBhvr>
                                      <p:tavLst>
                                        <p:tav tm="0">
                                          <p:val>
                                            <p:fltVal val="0"/>
                                          </p:val>
                                        </p:tav>
                                        <p:tav tm="100000">
                                          <p:val>
                                            <p:strVal val="#ppt_h"/>
                                          </p:val>
                                        </p:tav>
                                      </p:tavLst>
                                    </p:anim>
                                    <p:anim calcmode="lin" valueType="num">
                                      <p:cBhvr>
                                        <p:cTn id="24" dur="750" fill="hold"/>
                                        <p:tgtEl>
                                          <p:spTgt spid="34"/>
                                        </p:tgtEl>
                                        <p:attrNameLst>
                                          <p:attrName>style.rotation</p:attrName>
                                        </p:attrNameLst>
                                      </p:cBhvr>
                                      <p:tavLst>
                                        <p:tav tm="0">
                                          <p:val>
                                            <p:fltVal val="90"/>
                                          </p:val>
                                        </p:tav>
                                        <p:tav tm="100000">
                                          <p:val>
                                            <p:fltVal val="0"/>
                                          </p:val>
                                        </p:tav>
                                      </p:tavLst>
                                    </p:anim>
                                    <p:animEffect transition="in" filter="fade">
                                      <p:cBhvr>
                                        <p:cTn id="25" dur="750"/>
                                        <p:tgtEl>
                                          <p:spTgt spid="34"/>
                                        </p:tgtEl>
                                      </p:cBhvr>
                                    </p:animEffect>
                                  </p:childTnLst>
                                </p:cTn>
                              </p:par>
                              <p:par>
                                <p:cTn id="26" presetID="31" presetClass="entr" presetSubtype="0" fill="hold" grpId="0" nodeType="withEffect">
                                  <p:stCondLst>
                                    <p:cond delay="0"/>
                                  </p:stCondLst>
                                  <p:childTnLst>
                                    <p:set>
                                      <p:cBhvr>
                                        <p:cTn id="27" dur="1" fill="hold">
                                          <p:stCondLst>
                                            <p:cond delay="0"/>
                                          </p:stCondLst>
                                        </p:cTn>
                                        <p:tgtEl>
                                          <p:spTgt spid="35"/>
                                        </p:tgtEl>
                                        <p:attrNameLst>
                                          <p:attrName>style.visibility</p:attrName>
                                        </p:attrNameLst>
                                      </p:cBhvr>
                                      <p:to>
                                        <p:strVal val="visible"/>
                                      </p:to>
                                    </p:set>
                                    <p:anim calcmode="lin" valueType="num">
                                      <p:cBhvr>
                                        <p:cTn id="28" dur="750" fill="hold"/>
                                        <p:tgtEl>
                                          <p:spTgt spid="35"/>
                                        </p:tgtEl>
                                        <p:attrNameLst>
                                          <p:attrName>ppt_w</p:attrName>
                                        </p:attrNameLst>
                                      </p:cBhvr>
                                      <p:tavLst>
                                        <p:tav tm="0">
                                          <p:val>
                                            <p:fltVal val="0"/>
                                          </p:val>
                                        </p:tav>
                                        <p:tav tm="100000">
                                          <p:val>
                                            <p:strVal val="#ppt_w"/>
                                          </p:val>
                                        </p:tav>
                                      </p:tavLst>
                                    </p:anim>
                                    <p:anim calcmode="lin" valueType="num">
                                      <p:cBhvr>
                                        <p:cTn id="29" dur="750" fill="hold"/>
                                        <p:tgtEl>
                                          <p:spTgt spid="35"/>
                                        </p:tgtEl>
                                        <p:attrNameLst>
                                          <p:attrName>ppt_h</p:attrName>
                                        </p:attrNameLst>
                                      </p:cBhvr>
                                      <p:tavLst>
                                        <p:tav tm="0">
                                          <p:val>
                                            <p:fltVal val="0"/>
                                          </p:val>
                                        </p:tav>
                                        <p:tav tm="100000">
                                          <p:val>
                                            <p:strVal val="#ppt_h"/>
                                          </p:val>
                                        </p:tav>
                                      </p:tavLst>
                                    </p:anim>
                                    <p:anim calcmode="lin" valueType="num">
                                      <p:cBhvr>
                                        <p:cTn id="30" dur="750" fill="hold"/>
                                        <p:tgtEl>
                                          <p:spTgt spid="35"/>
                                        </p:tgtEl>
                                        <p:attrNameLst>
                                          <p:attrName>style.rotation</p:attrName>
                                        </p:attrNameLst>
                                      </p:cBhvr>
                                      <p:tavLst>
                                        <p:tav tm="0">
                                          <p:val>
                                            <p:fltVal val="90"/>
                                          </p:val>
                                        </p:tav>
                                        <p:tav tm="100000">
                                          <p:val>
                                            <p:fltVal val="0"/>
                                          </p:val>
                                        </p:tav>
                                      </p:tavLst>
                                    </p:anim>
                                    <p:animEffect transition="in" filter="fade">
                                      <p:cBhvr>
                                        <p:cTn id="31" dur="750"/>
                                        <p:tgtEl>
                                          <p:spTgt spid="35"/>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93"/>
                                        </p:tgtEl>
                                        <p:attrNameLst>
                                          <p:attrName>style.visibility</p:attrName>
                                        </p:attrNameLst>
                                      </p:cBhvr>
                                      <p:to>
                                        <p:strVal val="visible"/>
                                      </p:to>
                                    </p:set>
                                    <p:anim calcmode="lin" valueType="num">
                                      <p:cBhvr>
                                        <p:cTn id="34" dur="750" fill="hold"/>
                                        <p:tgtEl>
                                          <p:spTgt spid="93"/>
                                        </p:tgtEl>
                                        <p:attrNameLst>
                                          <p:attrName>ppt_x</p:attrName>
                                        </p:attrNameLst>
                                      </p:cBhvr>
                                      <p:tavLst>
                                        <p:tav tm="0">
                                          <p:val>
                                            <p:strVal val="1+#ppt_w/2"/>
                                          </p:val>
                                        </p:tav>
                                        <p:tav tm="100000">
                                          <p:val>
                                            <p:strVal val="#ppt_x"/>
                                          </p:val>
                                        </p:tav>
                                      </p:tavLst>
                                    </p:anim>
                                    <p:anim calcmode="lin" valueType="num">
                                      <p:cBhvr>
                                        <p:cTn id="35" dur="750" fill="hold"/>
                                        <p:tgtEl>
                                          <p:spTgt spid="93"/>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4"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down)">
                                      <p:cBhvr>
                                        <p:cTn id="39" dur="500"/>
                                        <p:tgtEl>
                                          <p:spTgt spid="16"/>
                                        </p:tgtEl>
                                      </p:cBhvr>
                                    </p:animEffect>
                                  </p:childTnLst>
                                </p:cTn>
                              </p:par>
                            </p:childTnLst>
                          </p:cTn>
                        </p:par>
                        <p:par>
                          <p:cTn id="40" fill="hold">
                            <p:stCondLst>
                              <p:cond delay="500"/>
                            </p:stCondLst>
                            <p:childTnLst>
                              <p:par>
                                <p:cTn id="41" presetID="2" presetClass="entr" presetSubtype="2"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1+#ppt_w/2"/>
                                          </p:val>
                                        </p:tav>
                                        <p:tav tm="100000">
                                          <p:val>
                                            <p:strVal val="#ppt_x"/>
                                          </p:val>
                                        </p:tav>
                                      </p:tavLst>
                                    </p:anim>
                                    <p:anim calcmode="lin" valueType="num">
                                      <p:cBhvr additive="base">
                                        <p:cTn id="44" dur="500" fill="hold"/>
                                        <p:tgtEl>
                                          <p:spTgt spid="17"/>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96"/>
                                        </p:tgtEl>
                                        <p:attrNameLst>
                                          <p:attrName>style.visibility</p:attrName>
                                        </p:attrNameLst>
                                      </p:cBhvr>
                                      <p:to>
                                        <p:strVal val="visible"/>
                                      </p:to>
                                    </p:set>
                                    <p:anim calcmode="lin" valueType="num">
                                      <p:cBhvr additive="base">
                                        <p:cTn id="47" dur="500" fill="hold"/>
                                        <p:tgtEl>
                                          <p:spTgt spid="96"/>
                                        </p:tgtEl>
                                        <p:attrNameLst>
                                          <p:attrName>ppt_x</p:attrName>
                                        </p:attrNameLst>
                                      </p:cBhvr>
                                      <p:tavLst>
                                        <p:tav tm="0">
                                          <p:val>
                                            <p:strVal val="1+#ppt_w/2"/>
                                          </p:val>
                                        </p:tav>
                                        <p:tav tm="100000">
                                          <p:val>
                                            <p:strVal val="#ppt_x"/>
                                          </p:val>
                                        </p:tav>
                                      </p:tavLst>
                                    </p:anim>
                                    <p:anim calcmode="lin" valueType="num">
                                      <p:cBhvr additive="base">
                                        <p:cTn id="48" dur="500" fill="hold"/>
                                        <p:tgtEl>
                                          <p:spTgt spid="96"/>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101"/>
                                        </p:tgtEl>
                                        <p:attrNameLst>
                                          <p:attrName>style.visibility</p:attrName>
                                        </p:attrNameLst>
                                      </p:cBhvr>
                                      <p:to>
                                        <p:strVal val="visible"/>
                                      </p:to>
                                    </p:set>
                                    <p:anim calcmode="lin" valueType="num">
                                      <p:cBhvr additive="base">
                                        <p:cTn id="51" dur="500" fill="hold"/>
                                        <p:tgtEl>
                                          <p:spTgt spid="101"/>
                                        </p:tgtEl>
                                        <p:attrNameLst>
                                          <p:attrName>ppt_x</p:attrName>
                                        </p:attrNameLst>
                                      </p:cBhvr>
                                      <p:tavLst>
                                        <p:tav tm="0">
                                          <p:val>
                                            <p:strVal val="1+#ppt_w/2"/>
                                          </p:val>
                                        </p:tav>
                                        <p:tav tm="100000">
                                          <p:val>
                                            <p:strVal val="#ppt_x"/>
                                          </p:val>
                                        </p:tav>
                                      </p:tavLst>
                                    </p:anim>
                                    <p:anim calcmode="lin" valueType="num">
                                      <p:cBhvr additive="base">
                                        <p:cTn id="52" dur="500" fill="hold"/>
                                        <p:tgtEl>
                                          <p:spTgt spid="101"/>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102"/>
                                        </p:tgtEl>
                                        <p:attrNameLst>
                                          <p:attrName>style.visibility</p:attrName>
                                        </p:attrNameLst>
                                      </p:cBhvr>
                                      <p:to>
                                        <p:strVal val="visible"/>
                                      </p:to>
                                    </p:set>
                                    <p:anim calcmode="lin" valueType="num">
                                      <p:cBhvr additive="base">
                                        <p:cTn id="55" dur="500" fill="hold"/>
                                        <p:tgtEl>
                                          <p:spTgt spid="102"/>
                                        </p:tgtEl>
                                        <p:attrNameLst>
                                          <p:attrName>ppt_x</p:attrName>
                                        </p:attrNameLst>
                                      </p:cBhvr>
                                      <p:tavLst>
                                        <p:tav tm="0">
                                          <p:val>
                                            <p:strVal val="1+#ppt_w/2"/>
                                          </p:val>
                                        </p:tav>
                                        <p:tav tm="100000">
                                          <p:val>
                                            <p:strVal val="#ppt_x"/>
                                          </p:val>
                                        </p:tav>
                                      </p:tavLst>
                                    </p:anim>
                                    <p:anim calcmode="lin" valueType="num">
                                      <p:cBhvr additive="base">
                                        <p:cTn id="56" dur="500" fill="hold"/>
                                        <p:tgtEl>
                                          <p:spTgt spid="102"/>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05"/>
                                        </p:tgtEl>
                                        <p:attrNameLst>
                                          <p:attrName>style.visibility</p:attrName>
                                        </p:attrNameLst>
                                      </p:cBhvr>
                                      <p:to>
                                        <p:strVal val="visible"/>
                                      </p:to>
                                    </p:set>
                                    <p:anim calcmode="lin" valueType="num">
                                      <p:cBhvr additive="base">
                                        <p:cTn id="59" dur="500" fill="hold"/>
                                        <p:tgtEl>
                                          <p:spTgt spid="105"/>
                                        </p:tgtEl>
                                        <p:attrNameLst>
                                          <p:attrName>ppt_x</p:attrName>
                                        </p:attrNameLst>
                                      </p:cBhvr>
                                      <p:tavLst>
                                        <p:tav tm="0">
                                          <p:val>
                                            <p:strVal val="1+#ppt_w/2"/>
                                          </p:val>
                                        </p:tav>
                                        <p:tav tm="100000">
                                          <p:val>
                                            <p:strVal val="#ppt_x"/>
                                          </p:val>
                                        </p:tav>
                                      </p:tavLst>
                                    </p:anim>
                                    <p:anim calcmode="lin" valueType="num">
                                      <p:cBhvr additive="base">
                                        <p:cTn id="60" dur="500" fill="hold"/>
                                        <p:tgtEl>
                                          <p:spTgt spid="105"/>
                                        </p:tgtEl>
                                        <p:attrNameLst>
                                          <p:attrName>ppt_y</p:attrName>
                                        </p:attrNameLst>
                                      </p:cBhvr>
                                      <p:tavLst>
                                        <p:tav tm="0">
                                          <p:val>
                                            <p:strVal val="#ppt_y"/>
                                          </p:val>
                                        </p:tav>
                                        <p:tav tm="100000">
                                          <p:val>
                                            <p:strVal val="#ppt_y"/>
                                          </p:val>
                                        </p:tav>
                                      </p:tavLst>
                                    </p:anim>
                                  </p:childTnLst>
                                </p:cTn>
                              </p:par>
                              <p:par>
                                <p:cTn id="61" presetID="2" presetClass="entr" presetSubtype="2" fill="hold" grpId="0" nodeType="withEffect">
                                  <p:stCondLst>
                                    <p:cond delay="0"/>
                                  </p:stCondLst>
                                  <p:childTnLst>
                                    <p:set>
                                      <p:cBhvr>
                                        <p:cTn id="62" dur="1" fill="hold">
                                          <p:stCondLst>
                                            <p:cond delay="0"/>
                                          </p:stCondLst>
                                        </p:cTn>
                                        <p:tgtEl>
                                          <p:spTgt spid="116"/>
                                        </p:tgtEl>
                                        <p:attrNameLst>
                                          <p:attrName>style.visibility</p:attrName>
                                        </p:attrNameLst>
                                      </p:cBhvr>
                                      <p:to>
                                        <p:strVal val="visible"/>
                                      </p:to>
                                    </p:set>
                                    <p:anim calcmode="lin" valueType="num">
                                      <p:cBhvr additive="base">
                                        <p:cTn id="63" dur="500" fill="hold"/>
                                        <p:tgtEl>
                                          <p:spTgt spid="116"/>
                                        </p:tgtEl>
                                        <p:attrNameLst>
                                          <p:attrName>ppt_x</p:attrName>
                                        </p:attrNameLst>
                                      </p:cBhvr>
                                      <p:tavLst>
                                        <p:tav tm="0">
                                          <p:val>
                                            <p:strVal val="1+#ppt_w/2"/>
                                          </p:val>
                                        </p:tav>
                                        <p:tav tm="100000">
                                          <p:val>
                                            <p:strVal val="#ppt_x"/>
                                          </p:val>
                                        </p:tav>
                                      </p:tavLst>
                                    </p:anim>
                                    <p:anim calcmode="lin" valueType="num">
                                      <p:cBhvr additive="base">
                                        <p:cTn id="64" dur="500" fill="hold"/>
                                        <p:tgtEl>
                                          <p:spTgt spid="116"/>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0"/>
                                  </p:stCondLst>
                                  <p:childTnLst>
                                    <p:set>
                                      <p:cBhvr>
                                        <p:cTn id="66" dur="1" fill="hold">
                                          <p:stCondLst>
                                            <p:cond delay="0"/>
                                          </p:stCondLst>
                                        </p:cTn>
                                        <p:tgtEl>
                                          <p:spTgt spid="117"/>
                                        </p:tgtEl>
                                        <p:attrNameLst>
                                          <p:attrName>style.visibility</p:attrName>
                                        </p:attrNameLst>
                                      </p:cBhvr>
                                      <p:to>
                                        <p:strVal val="visible"/>
                                      </p:to>
                                    </p:set>
                                    <p:anim calcmode="lin" valueType="num">
                                      <p:cBhvr additive="base">
                                        <p:cTn id="67" dur="500" fill="hold"/>
                                        <p:tgtEl>
                                          <p:spTgt spid="117"/>
                                        </p:tgtEl>
                                        <p:attrNameLst>
                                          <p:attrName>ppt_x</p:attrName>
                                        </p:attrNameLst>
                                      </p:cBhvr>
                                      <p:tavLst>
                                        <p:tav tm="0">
                                          <p:val>
                                            <p:strVal val="1+#ppt_w/2"/>
                                          </p:val>
                                        </p:tav>
                                        <p:tav tm="100000">
                                          <p:val>
                                            <p:strVal val="#ppt_x"/>
                                          </p:val>
                                        </p:tav>
                                      </p:tavLst>
                                    </p:anim>
                                    <p:anim calcmode="lin" valueType="num">
                                      <p:cBhvr additive="base">
                                        <p:cTn id="68" dur="500" fill="hold"/>
                                        <p:tgtEl>
                                          <p:spTgt spid="117"/>
                                        </p:tgtEl>
                                        <p:attrNameLst>
                                          <p:attrName>ppt_y</p:attrName>
                                        </p:attrNameLst>
                                      </p:cBhvr>
                                      <p:tavLst>
                                        <p:tav tm="0">
                                          <p:val>
                                            <p:strVal val="#ppt_y"/>
                                          </p:val>
                                        </p:tav>
                                        <p:tav tm="100000">
                                          <p:val>
                                            <p:strVal val="#ppt_y"/>
                                          </p:val>
                                        </p:tav>
                                      </p:tavLst>
                                    </p:anim>
                                  </p:childTnLst>
                                </p:cTn>
                              </p:par>
                              <p:par>
                                <p:cTn id="69" presetID="2" presetClass="entr" presetSubtype="2" fill="hold" grpId="0" nodeType="withEffect">
                                  <p:stCondLst>
                                    <p:cond delay="0"/>
                                  </p:stCondLst>
                                  <p:childTnLst>
                                    <p:set>
                                      <p:cBhvr>
                                        <p:cTn id="70" dur="1" fill="hold">
                                          <p:stCondLst>
                                            <p:cond delay="0"/>
                                          </p:stCondLst>
                                        </p:cTn>
                                        <p:tgtEl>
                                          <p:spTgt spid="118"/>
                                        </p:tgtEl>
                                        <p:attrNameLst>
                                          <p:attrName>style.visibility</p:attrName>
                                        </p:attrNameLst>
                                      </p:cBhvr>
                                      <p:to>
                                        <p:strVal val="visible"/>
                                      </p:to>
                                    </p:set>
                                    <p:anim calcmode="lin" valueType="num">
                                      <p:cBhvr additive="base">
                                        <p:cTn id="71" dur="500" fill="hold"/>
                                        <p:tgtEl>
                                          <p:spTgt spid="118"/>
                                        </p:tgtEl>
                                        <p:attrNameLst>
                                          <p:attrName>ppt_x</p:attrName>
                                        </p:attrNameLst>
                                      </p:cBhvr>
                                      <p:tavLst>
                                        <p:tav tm="0">
                                          <p:val>
                                            <p:strVal val="1+#ppt_w/2"/>
                                          </p:val>
                                        </p:tav>
                                        <p:tav tm="100000">
                                          <p:val>
                                            <p:strVal val="#ppt_x"/>
                                          </p:val>
                                        </p:tav>
                                      </p:tavLst>
                                    </p:anim>
                                    <p:anim calcmode="lin" valueType="num">
                                      <p:cBhvr additive="base">
                                        <p:cTn id="72" dur="500" fill="hold"/>
                                        <p:tgtEl>
                                          <p:spTgt spid="118"/>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0"/>
                                  </p:stCondLst>
                                  <p:childTnLst>
                                    <p:set>
                                      <p:cBhvr>
                                        <p:cTn id="74" dur="1" fill="hold">
                                          <p:stCondLst>
                                            <p:cond delay="0"/>
                                          </p:stCondLst>
                                        </p:cTn>
                                        <p:tgtEl>
                                          <p:spTgt spid="119"/>
                                        </p:tgtEl>
                                        <p:attrNameLst>
                                          <p:attrName>style.visibility</p:attrName>
                                        </p:attrNameLst>
                                      </p:cBhvr>
                                      <p:to>
                                        <p:strVal val="visible"/>
                                      </p:to>
                                    </p:set>
                                    <p:anim calcmode="lin" valueType="num">
                                      <p:cBhvr additive="base">
                                        <p:cTn id="75" dur="500" fill="hold"/>
                                        <p:tgtEl>
                                          <p:spTgt spid="119"/>
                                        </p:tgtEl>
                                        <p:attrNameLst>
                                          <p:attrName>ppt_x</p:attrName>
                                        </p:attrNameLst>
                                      </p:cBhvr>
                                      <p:tavLst>
                                        <p:tav tm="0">
                                          <p:val>
                                            <p:strVal val="1+#ppt_w/2"/>
                                          </p:val>
                                        </p:tav>
                                        <p:tav tm="100000">
                                          <p:val>
                                            <p:strVal val="#ppt_x"/>
                                          </p:val>
                                        </p:tav>
                                      </p:tavLst>
                                    </p:anim>
                                    <p:anim calcmode="lin" valueType="num">
                                      <p:cBhvr additive="base">
                                        <p:cTn id="76" dur="500" fill="hold"/>
                                        <p:tgtEl>
                                          <p:spTgt spid="119"/>
                                        </p:tgtEl>
                                        <p:attrNameLst>
                                          <p:attrName>ppt_y</p:attrName>
                                        </p:attrNameLst>
                                      </p:cBhvr>
                                      <p:tavLst>
                                        <p:tav tm="0">
                                          <p:val>
                                            <p:strVal val="#ppt_y"/>
                                          </p:val>
                                        </p:tav>
                                        <p:tav tm="100000">
                                          <p:val>
                                            <p:strVal val="#ppt_y"/>
                                          </p:val>
                                        </p:tav>
                                      </p:tavLst>
                                    </p:anim>
                                  </p:childTnLst>
                                </p:cTn>
                              </p:par>
                              <p:par>
                                <p:cTn id="77" presetID="2" presetClass="entr" presetSubtype="2" fill="hold" grpId="0" nodeType="withEffect">
                                  <p:stCondLst>
                                    <p:cond delay="0"/>
                                  </p:stCondLst>
                                  <p:childTnLst>
                                    <p:set>
                                      <p:cBhvr>
                                        <p:cTn id="78" dur="1" fill="hold">
                                          <p:stCondLst>
                                            <p:cond delay="0"/>
                                          </p:stCondLst>
                                        </p:cTn>
                                        <p:tgtEl>
                                          <p:spTgt spid="120"/>
                                        </p:tgtEl>
                                        <p:attrNameLst>
                                          <p:attrName>style.visibility</p:attrName>
                                        </p:attrNameLst>
                                      </p:cBhvr>
                                      <p:to>
                                        <p:strVal val="visible"/>
                                      </p:to>
                                    </p:set>
                                    <p:anim calcmode="lin" valueType="num">
                                      <p:cBhvr additive="base">
                                        <p:cTn id="79" dur="500" fill="hold"/>
                                        <p:tgtEl>
                                          <p:spTgt spid="120"/>
                                        </p:tgtEl>
                                        <p:attrNameLst>
                                          <p:attrName>ppt_x</p:attrName>
                                        </p:attrNameLst>
                                      </p:cBhvr>
                                      <p:tavLst>
                                        <p:tav tm="0">
                                          <p:val>
                                            <p:strVal val="1+#ppt_w/2"/>
                                          </p:val>
                                        </p:tav>
                                        <p:tav tm="100000">
                                          <p:val>
                                            <p:strVal val="#ppt_x"/>
                                          </p:val>
                                        </p:tav>
                                      </p:tavLst>
                                    </p:anim>
                                    <p:anim calcmode="lin" valueType="num">
                                      <p:cBhvr additive="base">
                                        <p:cTn id="80" dur="500" fill="hold"/>
                                        <p:tgtEl>
                                          <p:spTgt spid="120"/>
                                        </p:tgtEl>
                                        <p:attrNameLst>
                                          <p:attrName>ppt_y</p:attrName>
                                        </p:attrNameLst>
                                      </p:cBhvr>
                                      <p:tavLst>
                                        <p:tav tm="0">
                                          <p:val>
                                            <p:strVal val="#ppt_y"/>
                                          </p:val>
                                        </p:tav>
                                        <p:tav tm="100000">
                                          <p:val>
                                            <p:strVal val="#ppt_y"/>
                                          </p:val>
                                        </p:tav>
                                      </p:tavLst>
                                    </p:anim>
                                  </p:childTnLst>
                                </p:cTn>
                              </p:par>
                            </p:childTnLst>
                          </p:cTn>
                        </p:par>
                        <p:par>
                          <p:cTn id="81" fill="hold">
                            <p:stCondLst>
                              <p:cond delay="1000"/>
                            </p:stCondLst>
                            <p:childTnLst>
                              <p:par>
                                <p:cTn id="82" presetID="10" presetClass="entr" presetSubtype="0" fill="hold" grpId="0" nodeType="afterEffect">
                                  <p:stCondLst>
                                    <p:cond delay="0"/>
                                  </p:stCondLst>
                                  <p:childTnLst>
                                    <p:set>
                                      <p:cBhvr>
                                        <p:cTn id="83" dur="1" fill="hold">
                                          <p:stCondLst>
                                            <p:cond delay="0"/>
                                          </p:stCondLst>
                                        </p:cTn>
                                        <p:tgtEl>
                                          <p:spTgt spid="106"/>
                                        </p:tgtEl>
                                        <p:attrNameLst>
                                          <p:attrName>style.visibility</p:attrName>
                                        </p:attrNameLst>
                                      </p:cBhvr>
                                      <p:to>
                                        <p:strVal val="visible"/>
                                      </p:to>
                                    </p:set>
                                    <p:animEffect transition="in" filter="fade">
                                      <p:cBhvr>
                                        <p:cTn id="84" dur="500"/>
                                        <p:tgtEl>
                                          <p:spTgt spid="106"/>
                                        </p:tgtEl>
                                      </p:cBhvr>
                                    </p:animEffect>
                                  </p:childTnLst>
                                </p:cTn>
                              </p:par>
                              <p:par>
                                <p:cTn id="85" presetID="22" presetClass="entr" presetSubtype="8" fill="hold" grpId="0" nodeType="withEffect">
                                  <p:stCondLst>
                                    <p:cond delay="0"/>
                                  </p:stCondLst>
                                  <p:childTnLst>
                                    <p:set>
                                      <p:cBhvr>
                                        <p:cTn id="86" dur="1" fill="hold">
                                          <p:stCondLst>
                                            <p:cond delay="0"/>
                                          </p:stCondLst>
                                        </p:cTn>
                                        <p:tgtEl>
                                          <p:spTgt spid="121"/>
                                        </p:tgtEl>
                                        <p:attrNameLst>
                                          <p:attrName>style.visibility</p:attrName>
                                        </p:attrNameLst>
                                      </p:cBhvr>
                                      <p:to>
                                        <p:strVal val="visible"/>
                                      </p:to>
                                    </p:set>
                                    <p:animEffect transition="in" filter="wipe(left)">
                                      <p:cBhvr>
                                        <p:cTn id="87" dur="500"/>
                                        <p:tgtEl>
                                          <p:spTgt spid="121"/>
                                        </p:tgtEl>
                                      </p:cBhvr>
                                    </p:animEffect>
                                  </p:childTnLst>
                                </p:cTn>
                              </p:par>
                            </p:childTnLst>
                          </p:cTn>
                        </p:par>
                        <p:par>
                          <p:cTn id="88" fill="hold">
                            <p:stCondLst>
                              <p:cond delay="1500"/>
                            </p:stCondLst>
                            <p:childTnLst>
                              <p:par>
                                <p:cTn id="89" presetID="10" presetClass="entr" presetSubtype="0" fill="hold" grpId="0" nodeType="afterEffect">
                                  <p:stCondLst>
                                    <p:cond delay="0"/>
                                  </p:stCondLst>
                                  <p:childTnLst>
                                    <p:set>
                                      <p:cBhvr>
                                        <p:cTn id="90" dur="1" fill="hold">
                                          <p:stCondLst>
                                            <p:cond delay="0"/>
                                          </p:stCondLst>
                                        </p:cTn>
                                        <p:tgtEl>
                                          <p:spTgt spid="107"/>
                                        </p:tgtEl>
                                        <p:attrNameLst>
                                          <p:attrName>style.visibility</p:attrName>
                                        </p:attrNameLst>
                                      </p:cBhvr>
                                      <p:to>
                                        <p:strVal val="visible"/>
                                      </p:to>
                                    </p:set>
                                    <p:animEffect transition="in" filter="fade">
                                      <p:cBhvr>
                                        <p:cTn id="91" dur="500"/>
                                        <p:tgtEl>
                                          <p:spTgt spid="107"/>
                                        </p:tgtEl>
                                      </p:cBhvr>
                                    </p:animEffect>
                                  </p:childTnLst>
                                </p:cTn>
                              </p:par>
                              <p:par>
                                <p:cTn id="92" presetID="22" presetClass="entr" presetSubtype="8" fill="hold" grpId="0" nodeType="withEffect">
                                  <p:stCondLst>
                                    <p:cond delay="0"/>
                                  </p:stCondLst>
                                  <p:childTnLst>
                                    <p:set>
                                      <p:cBhvr>
                                        <p:cTn id="93" dur="1" fill="hold">
                                          <p:stCondLst>
                                            <p:cond delay="0"/>
                                          </p:stCondLst>
                                        </p:cTn>
                                        <p:tgtEl>
                                          <p:spTgt spid="122"/>
                                        </p:tgtEl>
                                        <p:attrNameLst>
                                          <p:attrName>style.visibility</p:attrName>
                                        </p:attrNameLst>
                                      </p:cBhvr>
                                      <p:to>
                                        <p:strVal val="visible"/>
                                      </p:to>
                                    </p:set>
                                    <p:animEffect transition="in" filter="wipe(left)">
                                      <p:cBhvr>
                                        <p:cTn id="94" dur="500"/>
                                        <p:tgtEl>
                                          <p:spTgt spid="122"/>
                                        </p:tgtEl>
                                      </p:cBhvr>
                                    </p:animEffect>
                                  </p:childTnLst>
                                </p:cTn>
                              </p:par>
                            </p:childTnLst>
                          </p:cTn>
                        </p:par>
                        <p:par>
                          <p:cTn id="95" fill="hold">
                            <p:stCondLst>
                              <p:cond delay="2000"/>
                            </p:stCondLst>
                            <p:childTnLst>
                              <p:par>
                                <p:cTn id="96" presetID="10" presetClass="entr" presetSubtype="0" fill="hold" grpId="0" nodeType="afterEffect">
                                  <p:stCondLst>
                                    <p:cond delay="0"/>
                                  </p:stCondLst>
                                  <p:childTnLst>
                                    <p:set>
                                      <p:cBhvr>
                                        <p:cTn id="97" dur="1" fill="hold">
                                          <p:stCondLst>
                                            <p:cond delay="0"/>
                                          </p:stCondLst>
                                        </p:cTn>
                                        <p:tgtEl>
                                          <p:spTgt spid="112"/>
                                        </p:tgtEl>
                                        <p:attrNameLst>
                                          <p:attrName>style.visibility</p:attrName>
                                        </p:attrNameLst>
                                      </p:cBhvr>
                                      <p:to>
                                        <p:strVal val="visible"/>
                                      </p:to>
                                    </p:set>
                                    <p:animEffect transition="in" filter="fade">
                                      <p:cBhvr>
                                        <p:cTn id="98" dur="500"/>
                                        <p:tgtEl>
                                          <p:spTgt spid="112"/>
                                        </p:tgtEl>
                                      </p:cBhvr>
                                    </p:animEffect>
                                  </p:childTnLst>
                                </p:cTn>
                              </p:par>
                              <p:par>
                                <p:cTn id="99" presetID="22" presetClass="entr" presetSubtype="8" fill="hold" grpId="0" nodeType="withEffect">
                                  <p:stCondLst>
                                    <p:cond delay="0"/>
                                  </p:stCondLst>
                                  <p:childTnLst>
                                    <p:set>
                                      <p:cBhvr>
                                        <p:cTn id="100" dur="1" fill="hold">
                                          <p:stCondLst>
                                            <p:cond delay="0"/>
                                          </p:stCondLst>
                                        </p:cTn>
                                        <p:tgtEl>
                                          <p:spTgt spid="123"/>
                                        </p:tgtEl>
                                        <p:attrNameLst>
                                          <p:attrName>style.visibility</p:attrName>
                                        </p:attrNameLst>
                                      </p:cBhvr>
                                      <p:to>
                                        <p:strVal val="visible"/>
                                      </p:to>
                                    </p:set>
                                    <p:animEffect transition="in" filter="wipe(left)">
                                      <p:cBhvr>
                                        <p:cTn id="101" dur="500"/>
                                        <p:tgtEl>
                                          <p:spTgt spid="123"/>
                                        </p:tgtEl>
                                      </p:cBhvr>
                                    </p:animEffect>
                                  </p:childTnLst>
                                </p:cTn>
                              </p:par>
                            </p:childTnLst>
                          </p:cTn>
                        </p:par>
                        <p:par>
                          <p:cTn id="102" fill="hold">
                            <p:stCondLst>
                              <p:cond delay="2500"/>
                            </p:stCondLst>
                            <p:childTnLst>
                              <p:par>
                                <p:cTn id="103" presetID="10" presetClass="entr" presetSubtype="0" fill="hold" grpId="0" nodeType="afterEffect">
                                  <p:stCondLst>
                                    <p:cond delay="0"/>
                                  </p:stCondLst>
                                  <p:childTnLst>
                                    <p:set>
                                      <p:cBhvr>
                                        <p:cTn id="104" dur="1" fill="hold">
                                          <p:stCondLst>
                                            <p:cond delay="0"/>
                                          </p:stCondLst>
                                        </p:cTn>
                                        <p:tgtEl>
                                          <p:spTgt spid="114"/>
                                        </p:tgtEl>
                                        <p:attrNameLst>
                                          <p:attrName>style.visibility</p:attrName>
                                        </p:attrNameLst>
                                      </p:cBhvr>
                                      <p:to>
                                        <p:strVal val="visible"/>
                                      </p:to>
                                    </p:set>
                                    <p:animEffect transition="in" filter="fade">
                                      <p:cBhvr>
                                        <p:cTn id="105" dur="500"/>
                                        <p:tgtEl>
                                          <p:spTgt spid="114"/>
                                        </p:tgtEl>
                                      </p:cBhvr>
                                    </p:animEffect>
                                  </p:childTnLst>
                                </p:cTn>
                              </p:par>
                              <p:par>
                                <p:cTn id="106" presetID="22" presetClass="entr" presetSubtype="8" fill="hold" grpId="0" nodeType="withEffect">
                                  <p:stCondLst>
                                    <p:cond delay="0"/>
                                  </p:stCondLst>
                                  <p:childTnLst>
                                    <p:set>
                                      <p:cBhvr>
                                        <p:cTn id="107" dur="1" fill="hold">
                                          <p:stCondLst>
                                            <p:cond delay="0"/>
                                          </p:stCondLst>
                                        </p:cTn>
                                        <p:tgtEl>
                                          <p:spTgt spid="124"/>
                                        </p:tgtEl>
                                        <p:attrNameLst>
                                          <p:attrName>style.visibility</p:attrName>
                                        </p:attrNameLst>
                                      </p:cBhvr>
                                      <p:to>
                                        <p:strVal val="visible"/>
                                      </p:to>
                                    </p:set>
                                    <p:animEffect transition="in" filter="wipe(left)">
                                      <p:cBhvr>
                                        <p:cTn id="108" dur="500"/>
                                        <p:tgtEl>
                                          <p:spTgt spid="124"/>
                                        </p:tgtEl>
                                      </p:cBhvr>
                                    </p:animEffect>
                                  </p:childTnLst>
                                </p:cTn>
                              </p:par>
                            </p:childTnLst>
                          </p:cTn>
                        </p:par>
                        <p:par>
                          <p:cTn id="109" fill="hold">
                            <p:stCondLst>
                              <p:cond delay="3000"/>
                            </p:stCondLst>
                            <p:childTnLst>
                              <p:par>
                                <p:cTn id="110" presetID="10" presetClass="entr" presetSubtype="0" fill="hold" grpId="0" nodeType="afterEffect">
                                  <p:stCondLst>
                                    <p:cond delay="0"/>
                                  </p:stCondLst>
                                  <p:childTnLst>
                                    <p:set>
                                      <p:cBhvr>
                                        <p:cTn id="111" dur="1" fill="hold">
                                          <p:stCondLst>
                                            <p:cond delay="0"/>
                                          </p:stCondLst>
                                        </p:cTn>
                                        <p:tgtEl>
                                          <p:spTgt spid="115"/>
                                        </p:tgtEl>
                                        <p:attrNameLst>
                                          <p:attrName>style.visibility</p:attrName>
                                        </p:attrNameLst>
                                      </p:cBhvr>
                                      <p:to>
                                        <p:strVal val="visible"/>
                                      </p:to>
                                    </p:set>
                                    <p:animEffect transition="in" filter="fade">
                                      <p:cBhvr>
                                        <p:cTn id="112" dur="500"/>
                                        <p:tgtEl>
                                          <p:spTgt spid="115"/>
                                        </p:tgtEl>
                                      </p:cBhvr>
                                    </p:animEffect>
                                  </p:childTnLst>
                                </p:cTn>
                              </p:par>
                              <p:par>
                                <p:cTn id="113" presetID="22" presetClass="entr" presetSubtype="8" fill="hold" grpId="0" nodeType="withEffect">
                                  <p:stCondLst>
                                    <p:cond delay="0"/>
                                  </p:stCondLst>
                                  <p:childTnLst>
                                    <p:set>
                                      <p:cBhvr>
                                        <p:cTn id="114" dur="1" fill="hold">
                                          <p:stCondLst>
                                            <p:cond delay="0"/>
                                          </p:stCondLst>
                                        </p:cTn>
                                        <p:tgtEl>
                                          <p:spTgt spid="125"/>
                                        </p:tgtEl>
                                        <p:attrNameLst>
                                          <p:attrName>style.visibility</p:attrName>
                                        </p:attrNameLst>
                                      </p:cBhvr>
                                      <p:to>
                                        <p:strVal val="visible"/>
                                      </p:to>
                                    </p:set>
                                    <p:animEffect transition="in" filter="wipe(left)">
                                      <p:cBhvr>
                                        <p:cTn id="115" dur="500"/>
                                        <p:tgtEl>
                                          <p:spTgt spid="1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0" animBg="1"/>
      <p:bldP spid="107" grpId="0" animBg="1"/>
      <p:bldP spid="112" grpId="0" animBg="1"/>
      <p:bldP spid="114" grpId="0" animBg="1"/>
      <p:bldP spid="115" grpId="0" animBg="1"/>
      <p:bldP spid="17" grpId="0" animBg="1"/>
      <p:bldP spid="96" grpId="0" animBg="1"/>
      <p:bldP spid="101" grpId="0" animBg="1"/>
      <p:bldP spid="102" grpId="0" animBg="1"/>
      <p:bldP spid="105" grpId="0" animBg="1"/>
      <p:bldP spid="32" grpId="0" animBg="1"/>
      <p:bldP spid="33" grpId="0" animBg="1"/>
      <p:bldP spid="34" grpId="0" animBg="1"/>
      <p:bldP spid="35" grpId="0" animBg="1"/>
      <p:bldP spid="93" grpId="0" bldLvl="0" autoUpdateAnimBg="0"/>
      <p:bldP spid="16" grpId="0" animBg="1"/>
      <p:bldP spid="116" grpId="0"/>
      <p:bldP spid="117" grpId="0"/>
      <p:bldP spid="118" grpId="0"/>
      <p:bldP spid="119" grpId="0"/>
      <p:bldP spid="120" grpId="0"/>
      <p:bldP spid="121" grpId="0"/>
      <p:bldP spid="122" grpId="0"/>
      <p:bldP spid="123" grpId="0"/>
      <p:bldP spid="124" grpId="0"/>
      <p:bldP spid="125"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52" name="矩形 51"/>
          <p:cNvSpPr/>
          <p:nvPr/>
        </p:nvSpPr>
        <p:spPr>
          <a:xfrm>
            <a:off x="7594879" y="2856773"/>
            <a:ext cx="2448520" cy="3096344"/>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53" name="Rectangle 42"/>
          <p:cNvSpPr/>
          <p:nvPr/>
        </p:nvSpPr>
        <p:spPr>
          <a:xfrm flipH="1">
            <a:off x="7711168" y="3144807"/>
            <a:ext cx="2304332" cy="815079"/>
          </a:xfrm>
          <a:prstGeom prst="rect">
            <a:avLst/>
          </a:prstGeom>
          <a:noFill/>
          <a:ln w="12700" cap="flat" cmpd="sng" algn="ctr">
            <a:noFill/>
            <a:prstDash val="solid"/>
          </a:ln>
          <a:effectLst/>
        </p:spPr>
        <p:txBody>
          <a:bodyPr lIns="91404" tIns="0" rIns="91404" bIns="0" rtlCol="0" anchor="t"/>
          <a:lstStyle/>
          <a:p>
            <a:pPr>
              <a:defRPr/>
            </a:pPr>
            <a:r>
              <a:rPr lang="zh-CN" altLang="en-US"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加入你的文字描述加入你的文字描述，加入你的加入你的文字描述！</a:t>
            </a: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4" name="矩形 53"/>
          <p:cNvSpPr/>
          <p:nvPr/>
        </p:nvSpPr>
        <p:spPr>
          <a:xfrm>
            <a:off x="4879659" y="2856773"/>
            <a:ext cx="2448520" cy="3096344"/>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55" name="Rectangle 42"/>
          <p:cNvSpPr/>
          <p:nvPr/>
        </p:nvSpPr>
        <p:spPr>
          <a:xfrm flipH="1">
            <a:off x="4995948" y="3144807"/>
            <a:ext cx="2304332" cy="815079"/>
          </a:xfrm>
          <a:prstGeom prst="rect">
            <a:avLst/>
          </a:prstGeom>
          <a:noFill/>
          <a:ln w="12700" cap="flat" cmpd="sng" algn="ctr">
            <a:noFill/>
            <a:prstDash val="solid"/>
          </a:ln>
          <a:effectLst/>
        </p:spPr>
        <p:txBody>
          <a:bodyPr lIns="91404" tIns="0" rIns="91404" bIns="0" rtlCol="0" anchor="t"/>
          <a:lstStyle/>
          <a:p>
            <a:pPr>
              <a:defRPr/>
            </a:pPr>
            <a:r>
              <a:rPr lang="zh-CN" altLang="en-US"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加入你的文字描述加入你的文字描述，加入你的加入你的文字描述！</a:t>
            </a: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6" name="矩形 55"/>
          <p:cNvSpPr/>
          <p:nvPr/>
        </p:nvSpPr>
        <p:spPr>
          <a:xfrm>
            <a:off x="2143603" y="2856773"/>
            <a:ext cx="2448520" cy="3096344"/>
          </a:xfrm>
          <a:prstGeom prst="rect">
            <a:avLst/>
          </a:prstGeom>
          <a:solidFill>
            <a:srgbClr val="EFEFEF"/>
          </a:solidFill>
          <a:ln w="19050">
            <a:gradFill>
              <a:gsLst>
                <a:gs pos="89000">
                  <a:schemeClr val="bg1">
                    <a:lumMod val="85000"/>
                  </a:schemeClr>
                </a:gs>
                <a:gs pos="0">
                  <a:schemeClr val="bg1"/>
                </a:gs>
              </a:gsLst>
              <a:lin ang="7200000" scaled="0"/>
            </a:gradFill>
          </a:ln>
          <a:effectLst>
            <a:outerShdw blurRad="254000" dist="127000" dir="8160000" algn="tr" rotWithShape="0">
              <a:prstClr val="black">
                <a:alpha val="34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57" name="Rectangle 42"/>
          <p:cNvSpPr/>
          <p:nvPr/>
        </p:nvSpPr>
        <p:spPr>
          <a:xfrm flipH="1">
            <a:off x="2259892" y="3144807"/>
            <a:ext cx="2304332" cy="815079"/>
          </a:xfrm>
          <a:prstGeom prst="rect">
            <a:avLst/>
          </a:prstGeom>
          <a:noFill/>
          <a:ln w="12700" cap="flat" cmpd="sng" algn="ctr">
            <a:noFill/>
            <a:prstDash val="solid"/>
          </a:ln>
          <a:effectLst/>
        </p:spPr>
        <p:txBody>
          <a:bodyPr lIns="91404" tIns="0" rIns="91404" bIns="0" rtlCol="0" anchor="t"/>
          <a:lstStyle/>
          <a:p>
            <a:pPr>
              <a:defRPr/>
            </a:pPr>
            <a:r>
              <a:rPr lang="zh-CN" altLang="en-US"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rPr>
              <a:t>加入你的文字描述加入你的文字描述，加入你的加入你的文字描述！</a:t>
            </a: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a:p>
            <a:pPr>
              <a:defRPr/>
            </a:pPr>
            <a:endParaRPr lang="en-US" altLang="zh-CN" sz="1400" kern="0" dirty="0">
              <a:solidFill>
                <a:schemeClr val="bg1">
                  <a:lumMod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sp>
        <p:nvSpPr>
          <p:cNvPr id="58" name="矩形 57"/>
          <p:cNvSpPr/>
          <p:nvPr/>
        </p:nvSpPr>
        <p:spPr>
          <a:xfrm>
            <a:off x="2405362" y="4185137"/>
            <a:ext cx="1869838" cy="1339716"/>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59" name="矩形 58"/>
          <p:cNvSpPr/>
          <p:nvPr/>
        </p:nvSpPr>
        <p:spPr>
          <a:xfrm>
            <a:off x="5213195" y="4171687"/>
            <a:ext cx="1869838" cy="1339716"/>
          </a:xfrm>
          <a:prstGeom prst="rect">
            <a:avLst/>
          </a:prstGeom>
          <a:solidFill>
            <a:srgbClr val="33CCFF"/>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60" name="矩形 59"/>
          <p:cNvSpPr/>
          <p:nvPr/>
        </p:nvSpPr>
        <p:spPr>
          <a:xfrm>
            <a:off x="7879427" y="4153963"/>
            <a:ext cx="1869838" cy="1339716"/>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lIns="91404" tIns="45702" rIns="91404" bIns="45702" rtlCol="0" anchor="ctr"/>
          <a:lstStyle/>
          <a:p>
            <a:pPr algn="ctr"/>
            <a:endParaRPr lang="zh-CN" altLang="en-US"/>
          </a:p>
        </p:txBody>
      </p:sp>
      <p:sp>
        <p:nvSpPr>
          <p:cNvPr id="61" name="矩形 60"/>
          <p:cNvSpPr/>
          <p:nvPr/>
        </p:nvSpPr>
        <p:spPr>
          <a:xfrm>
            <a:off x="2159228" y="2099669"/>
            <a:ext cx="2432895" cy="5600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文本框 5"/>
          <p:cNvSpPr txBox="1"/>
          <p:nvPr/>
        </p:nvSpPr>
        <p:spPr>
          <a:xfrm>
            <a:off x="2405362" y="2110147"/>
            <a:ext cx="2186761" cy="523220"/>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zh-CN" altLang="en-US" sz="2800" b="1" dirty="0" smtClean="0">
                <a:solidFill>
                  <a:schemeClr val="bg1"/>
                </a:solidFill>
              </a:rPr>
              <a:t>加入你文字</a:t>
            </a:r>
            <a:endParaRPr lang="zh-CN" altLang="en-US" sz="2800" b="1" dirty="0">
              <a:solidFill>
                <a:schemeClr val="bg1"/>
              </a:solidFill>
            </a:endParaRPr>
          </a:p>
        </p:txBody>
      </p:sp>
      <p:sp>
        <p:nvSpPr>
          <p:cNvPr id="63" name="矩形 62"/>
          <p:cNvSpPr/>
          <p:nvPr/>
        </p:nvSpPr>
        <p:spPr>
          <a:xfrm>
            <a:off x="4895284" y="2107606"/>
            <a:ext cx="2432895" cy="560050"/>
          </a:xfrm>
          <a:prstGeom prst="rect">
            <a:avLst/>
          </a:prstGeom>
          <a:solidFill>
            <a:srgbClr val="33CC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文本框 5"/>
          <p:cNvSpPr txBox="1"/>
          <p:nvPr/>
        </p:nvSpPr>
        <p:spPr>
          <a:xfrm>
            <a:off x="5141418" y="2118084"/>
            <a:ext cx="2186761" cy="523220"/>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zh-CN" altLang="en-US" sz="2800" b="1" dirty="0" smtClean="0">
                <a:solidFill>
                  <a:schemeClr val="bg1"/>
                </a:solidFill>
              </a:rPr>
              <a:t>加入你文字</a:t>
            </a:r>
            <a:endParaRPr lang="zh-CN" altLang="en-US" sz="2800" b="1" dirty="0">
              <a:solidFill>
                <a:schemeClr val="bg1"/>
              </a:solidFill>
            </a:endParaRPr>
          </a:p>
        </p:txBody>
      </p:sp>
      <p:sp>
        <p:nvSpPr>
          <p:cNvPr id="65" name="矩形 64"/>
          <p:cNvSpPr/>
          <p:nvPr/>
        </p:nvSpPr>
        <p:spPr>
          <a:xfrm>
            <a:off x="7610504" y="2126021"/>
            <a:ext cx="2432895" cy="5600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5"/>
          <p:cNvSpPr txBox="1"/>
          <p:nvPr/>
        </p:nvSpPr>
        <p:spPr>
          <a:xfrm>
            <a:off x="7856638" y="2136499"/>
            <a:ext cx="2186761" cy="523220"/>
          </a:xfrm>
          <a:prstGeom prst="rect">
            <a:avLst/>
          </a:prstGeom>
          <a:noFill/>
        </p:spPr>
        <p:txBody>
          <a:bodyPr wrap="square" rtlCol="0">
            <a:spAutoFit/>
          </a:bodyPr>
          <a:lstStyle>
            <a:defPPr>
              <a:defRPr lang="zh-CN"/>
            </a:defPPr>
            <a:lvl1pPr>
              <a:defRPr sz="4000">
                <a:solidFill>
                  <a:schemeClr val="accent1">
                    <a:lumMod val="50000"/>
                  </a:schemeClr>
                </a:solidFill>
                <a:latin typeface="微软雅黑" panose="020B0503020204020204" pitchFamily="34" charset="-122"/>
                <a:ea typeface="微软雅黑" panose="020B0503020204020204" pitchFamily="34" charset="-122"/>
              </a:defRPr>
            </a:lvl1pPr>
          </a:lstStyle>
          <a:p>
            <a:r>
              <a:rPr lang="zh-CN" altLang="en-US" sz="2800" b="1" dirty="0" smtClean="0">
                <a:solidFill>
                  <a:schemeClr val="bg1"/>
                </a:solidFill>
              </a:rPr>
              <a:t>加入你文字</a:t>
            </a:r>
            <a:endParaRPr lang="zh-CN" altLang="en-US" sz="28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8" fill="hold" grpId="0" nodeType="afterEffect">
                                  <p:stCondLst>
                                    <p:cond delay="0"/>
                                  </p:stCondLst>
                                  <p:childTnLst>
                                    <p:set>
                                      <p:cBhvr>
                                        <p:cTn id="38" dur="1" fill="hold">
                                          <p:stCondLst>
                                            <p:cond delay="0"/>
                                          </p:stCondLst>
                                        </p:cTn>
                                        <p:tgtEl>
                                          <p:spTgt spid="61"/>
                                        </p:tgtEl>
                                        <p:attrNameLst>
                                          <p:attrName>style.visibility</p:attrName>
                                        </p:attrNameLst>
                                      </p:cBhvr>
                                      <p:to>
                                        <p:strVal val="visible"/>
                                      </p:to>
                                    </p:set>
                                    <p:animEffect transition="in" filter="wipe(left)">
                                      <p:cBhvr>
                                        <p:cTn id="39" dur="500"/>
                                        <p:tgtEl>
                                          <p:spTgt spid="61"/>
                                        </p:tgtEl>
                                      </p:cBhvr>
                                    </p:animEffect>
                                  </p:childTnLst>
                                </p:cTn>
                              </p:par>
                            </p:childTnLst>
                          </p:cTn>
                        </p:par>
                        <p:par>
                          <p:cTn id="40" fill="hold">
                            <p:stCondLst>
                              <p:cond delay="500"/>
                            </p:stCondLst>
                            <p:childTnLst>
                              <p:par>
                                <p:cTn id="41" presetID="41" presetClass="entr" presetSubtype="0" fill="hold" grpId="0" nodeType="afterEffect">
                                  <p:stCondLst>
                                    <p:cond delay="0"/>
                                  </p:stCondLst>
                                  <p:iterate type="lt">
                                    <p:tmPct val="10000"/>
                                  </p:iterate>
                                  <p:childTnLst>
                                    <p:set>
                                      <p:cBhvr>
                                        <p:cTn id="42" dur="1" fill="hold">
                                          <p:stCondLst>
                                            <p:cond delay="0"/>
                                          </p:stCondLst>
                                        </p:cTn>
                                        <p:tgtEl>
                                          <p:spTgt spid="62"/>
                                        </p:tgtEl>
                                        <p:attrNameLst>
                                          <p:attrName>style.visibility</p:attrName>
                                        </p:attrNameLst>
                                      </p:cBhvr>
                                      <p:to>
                                        <p:strVal val="visible"/>
                                      </p:to>
                                    </p:set>
                                    <p:anim calcmode="lin" valueType="num">
                                      <p:cBhvr>
                                        <p:cTn id="43" dur="400" fill="hold"/>
                                        <p:tgtEl>
                                          <p:spTgt spid="62"/>
                                        </p:tgtEl>
                                        <p:attrNameLst>
                                          <p:attrName>ppt_x</p:attrName>
                                        </p:attrNameLst>
                                      </p:cBhvr>
                                      <p:tavLst>
                                        <p:tav tm="0">
                                          <p:val>
                                            <p:strVal val="#ppt_x"/>
                                          </p:val>
                                        </p:tav>
                                        <p:tav tm="50000">
                                          <p:val>
                                            <p:strVal val="#ppt_x+.1"/>
                                          </p:val>
                                        </p:tav>
                                        <p:tav tm="100000">
                                          <p:val>
                                            <p:strVal val="#ppt_x"/>
                                          </p:val>
                                        </p:tav>
                                      </p:tavLst>
                                    </p:anim>
                                    <p:anim calcmode="lin" valueType="num">
                                      <p:cBhvr>
                                        <p:cTn id="44" dur="400" fill="hold"/>
                                        <p:tgtEl>
                                          <p:spTgt spid="62"/>
                                        </p:tgtEl>
                                        <p:attrNameLst>
                                          <p:attrName>ppt_y</p:attrName>
                                        </p:attrNameLst>
                                      </p:cBhvr>
                                      <p:tavLst>
                                        <p:tav tm="0">
                                          <p:val>
                                            <p:strVal val="#ppt_y"/>
                                          </p:val>
                                        </p:tav>
                                        <p:tav tm="100000">
                                          <p:val>
                                            <p:strVal val="#ppt_y"/>
                                          </p:val>
                                        </p:tav>
                                      </p:tavLst>
                                    </p:anim>
                                    <p:anim calcmode="lin" valueType="num">
                                      <p:cBhvr>
                                        <p:cTn id="45" dur="400" fill="hold"/>
                                        <p:tgtEl>
                                          <p:spTgt spid="62"/>
                                        </p:tgtEl>
                                        <p:attrNameLst>
                                          <p:attrName>ppt_h</p:attrName>
                                        </p:attrNameLst>
                                      </p:cBhvr>
                                      <p:tavLst>
                                        <p:tav tm="0">
                                          <p:val>
                                            <p:strVal val="#ppt_h/10"/>
                                          </p:val>
                                        </p:tav>
                                        <p:tav tm="50000">
                                          <p:val>
                                            <p:strVal val="#ppt_h+.01"/>
                                          </p:val>
                                        </p:tav>
                                        <p:tav tm="100000">
                                          <p:val>
                                            <p:strVal val="#ppt_h"/>
                                          </p:val>
                                        </p:tav>
                                      </p:tavLst>
                                    </p:anim>
                                    <p:anim calcmode="lin" valueType="num">
                                      <p:cBhvr>
                                        <p:cTn id="46" dur="400" fill="hold"/>
                                        <p:tgtEl>
                                          <p:spTgt spid="62"/>
                                        </p:tgtEl>
                                        <p:attrNameLst>
                                          <p:attrName>ppt_w</p:attrName>
                                        </p:attrNameLst>
                                      </p:cBhvr>
                                      <p:tavLst>
                                        <p:tav tm="0">
                                          <p:val>
                                            <p:strVal val="#ppt_w/10"/>
                                          </p:val>
                                        </p:tav>
                                        <p:tav tm="50000">
                                          <p:val>
                                            <p:strVal val="#ppt_w+.01"/>
                                          </p:val>
                                        </p:tav>
                                        <p:tav tm="100000">
                                          <p:val>
                                            <p:strVal val="#ppt_w"/>
                                          </p:val>
                                        </p:tav>
                                      </p:tavLst>
                                    </p:anim>
                                    <p:animEffect transition="in" filter="fade">
                                      <p:cBhvr>
                                        <p:cTn id="47" dur="400" tmFilter="0,0; .5, 1; 1, 1"/>
                                        <p:tgtEl>
                                          <p:spTgt spid="62"/>
                                        </p:tgtEl>
                                      </p:cBhvr>
                                    </p:animEffect>
                                  </p:childTnLst>
                                </p:cTn>
                              </p:par>
                            </p:childTnLst>
                          </p:cTn>
                        </p:par>
                        <p:par>
                          <p:cTn id="48" fill="hold">
                            <p:stCondLst>
                              <p:cond delay="1059"/>
                            </p:stCondLst>
                            <p:childTnLst>
                              <p:par>
                                <p:cTn id="49" presetID="22" presetClass="entr" presetSubtype="8" fill="hold" grpId="0" nodeType="afterEffect">
                                  <p:stCondLst>
                                    <p:cond delay="0"/>
                                  </p:stCondLst>
                                  <p:childTnLst>
                                    <p:set>
                                      <p:cBhvr>
                                        <p:cTn id="50" dur="1" fill="hold">
                                          <p:stCondLst>
                                            <p:cond delay="0"/>
                                          </p:stCondLst>
                                        </p:cTn>
                                        <p:tgtEl>
                                          <p:spTgt spid="63"/>
                                        </p:tgtEl>
                                        <p:attrNameLst>
                                          <p:attrName>style.visibility</p:attrName>
                                        </p:attrNameLst>
                                      </p:cBhvr>
                                      <p:to>
                                        <p:strVal val="visible"/>
                                      </p:to>
                                    </p:set>
                                    <p:animEffect transition="in" filter="wipe(left)">
                                      <p:cBhvr>
                                        <p:cTn id="51" dur="500"/>
                                        <p:tgtEl>
                                          <p:spTgt spid="63"/>
                                        </p:tgtEl>
                                      </p:cBhvr>
                                    </p:animEffect>
                                  </p:childTnLst>
                                </p:cTn>
                              </p:par>
                            </p:childTnLst>
                          </p:cTn>
                        </p:par>
                        <p:par>
                          <p:cTn id="52" fill="hold">
                            <p:stCondLst>
                              <p:cond delay="1559"/>
                            </p:stCondLst>
                            <p:childTnLst>
                              <p:par>
                                <p:cTn id="53" presetID="41" presetClass="entr" presetSubtype="0" fill="hold" grpId="0" nodeType="afterEffect">
                                  <p:stCondLst>
                                    <p:cond delay="0"/>
                                  </p:stCondLst>
                                  <p:iterate type="lt">
                                    <p:tmPct val="10000"/>
                                  </p:iterate>
                                  <p:childTnLst>
                                    <p:set>
                                      <p:cBhvr>
                                        <p:cTn id="54" dur="1" fill="hold">
                                          <p:stCondLst>
                                            <p:cond delay="0"/>
                                          </p:stCondLst>
                                        </p:cTn>
                                        <p:tgtEl>
                                          <p:spTgt spid="64"/>
                                        </p:tgtEl>
                                        <p:attrNameLst>
                                          <p:attrName>style.visibility</p:attrName>
                                        </p:attrNameLst>
                                      </p:cBhvr>
                                      <p:to>
                                        <p:strVal val="visible"/>
                                      </p:to>
                                    </p:set>
                                    <p:anim calcmode="lin" valueType="num">
                                      <p:cBhvr>
                                        <p:cTn id="55" dur="400" fill="hold"/>
                                        <p:tgtEl>
                                          <p:spTgt spid="64"/>
                                        </p:tgtEl>
                                        <p:attrNameLst>
                                          <p:attrName>ppt_x</p:attrName>
                                        </p:attrNameLst>
                                      </p:cBhvr>
                                      <p:tavLst>
                                        <p:tav tm="0">
                                          <p:val>
                                            <p:strVal val="#ppt_x"/>
                                          </p:val>
                                        </p:tav>
                                        <p:tav tm="50000">
                                          <p:val>
                                            <p:strVal val="#ppt_x+.1"/>
                                          </p:val>
                                        </p:tav>
                                        <p:tav tm="100000">
                                          <p:val>
                                            <p:strVal val="#ppt_x"/>
                                          </p:val>
                                        </p:tav>
                                      </p:tavLst>
                                    </p:anim>
                                    <p:anim calcmode="lin" valueType="num">
                                      <p:cBhvr>
                                        <p:cTn id="56" dur="400" fill="hold"/>
                                        <p:tgtEl>
                                          <p:spTgt spid="64"/>
                                        </p:tgtEl>
                                        <p:attrNameLst>
                                          <p:attrName>ppt_y</p:attrName>
                                        </p:attrNameLst>
                                      </p:cBhvr>
                                      <p:tavLst>
                                        <p:tav tm="0">
                                          <p:val>
                                            <p:strVal val="#ppt_y"/>
                                          </p:val>
                                        </p:tav>
                                        <p:tav tm="100000">
                                          <p:val>
                                            <p:strVal val="#ppt_y"/>
                                          </p:val>
                                        </p:tav>
                                      </p:tavLst>
                                    </p:anim>
                                    <p:anim calcmode="lin" valueType="num">
                                      <p:cBhvr>
                                        <p:cTn id="57" dur="400" fill="hold"/>
                                        <p:tgtEl>
                                          <p:spTgt spid="64"/>
                                        </p:tgtEl>
                                        <p:attrNameLst>
                                          <p:attrName>ppt_h</p:attrName>
                                        </p:attrNameLst>
                                      </p:cBhvr>
                                      <p:tavLst>
                                        <p:tav tm="0">
                                          <p:val>
                                            <p:strVal val="#ppt_h/10"/>
                                          </p:val>
                                        </p:tav>
                                        <p:tav tm="50000">
                                          <p:val>
                                            <p:strVal val="#ppt_h+.01"/>
                                          </p:val>
                                        </p:tav>
                                        <p:tav tm="100000">
                                          <p:val>
                                            <p:strVal val="#ppt_h"/>
                                          </p:val>
                                        </p:tav>
                                      </p:tavLst>
                                    </p:anim>
                                    <p:anim calcmode="lin" valueType="num">
                                      <p:cBhvr>
                                        <p:cTn id="58" dur="400" fill="hold"/>
                                        <p:tgtEl>
                                          <p:spTgt spid="64"/>
                                        </p:tgtEl>
                                        <p:attrNameLst>
                                          <p:attrName>ppt_w</p:attrName>
                                        </p:attrNameLst>
                                      </p:cBhvr>
                                      <p:tavLst>
                                        <p:tav tm="0">
                                          <p:val>
                                            <p:strVal val="#ppt_w/10"/>
                                          </p:val>
                                        </p:tav>
                                        <p:tav tm="50000">
                                          <p:val>
                                            <p:strVal val="#ppt_w+.01"/>
                                          </p:val>
                                        </p:tav>
                                        <p:tav tm="100000">
                                          <p:val>
                                            <p:strVal val="#ppt_w"/>
                                          </p:val>
                                        </p:tav>
                                      </p:tavLst>
                                    </p:anim>
                                    <p:animEffect transition="in" filter="fade">
                                      <p:cBhvr>
                                        <p:cTn id="59" dur="400" tmFilter="0,0; .5, 1; 1, 1"/>
                                        <p:tgtEl>
                                          <p:spTgt spid="64"/>
                                        </p:tgtEl>
                                      </p:cBhvr>
                                    </p:animEffect>
                                  </p:childTnLst>
                                </p:cTn>
                              </p:par>
                            </p:childTnLst>
                          </p:cTn>
                        </p:par>
                        <p:par>
                          <p:cTn id="60" fill="hold">
                            <p:stCondLst>
                              <p:cond delay="2119"/>
                            </p:stCondLst>
                            <p:childTnLst>
                              <p:par>
                                <p:cTn id="61" presetID="22" presetClass="entr" presetSubtype="8" fill="hold" grpId="0" nodeType="afterEffect">
                                  <p:stCondLst>
                                    <p:cond delay="0"/>
                                  </p:stCondLst>
                                  <p:childTnLst>
                                    <p:set>
                                      <p:cBhvr>
                                        <p:cTn id="62" dur="1" fill="hold">
                                          <p:stCondLst>
                                            <p:cond delay="0"/>
                                          </p:stCondLst>
                                        </p:cTn>
                                        <p:tgtEl>
                                          <p:spTgt spid="65"/>
                                        </p:tgtEl>
                                        <p:attrNameLst>
                                          <p:attrName>style.visibility</p:attrName>
                                        </p:attrNameLst>
                                      </p:cBhvr>
                                      <p:to>
                                        <p:strVal val="visible"/>
                                      </p:to>
                                    </p:set>
                                    <p:animEffect transition="in" filter="wipe(left)">
                                      <p:cBhvr>
                                        <p:cTn id="63" dur="500"/>
                                        <p:tgtEl>
                                          <p:spTgt spid="65"/>
                                        </p:tgtEl>
                                      </p:cBhvr>
                                    </p:animEffect>
                                  </p:childTnLst>
                                </p:cTn>
                              </p:par>
                            </p:childTnLst>
                          </p:cTn>
                        </p:par>
                        <p:par>
                          <p:cTn id="64" fill="hold">
                            <p:stCondLst>
                              <p:cond delay="2619"/>
                            </p:stCondLst>
                            <p:childTnLst>
                              <p:par>
                                <p:cTn id="65" presetID="41" presetClass="entr" presetSubtype="0" fill="hold" grpId="0" nodeType="afterEffect">
                                  <p:stCondLst>
                                    <p:cond delay="0"/>
                                  </p:stCondLst>
                                  <p:iterate type="lt">
                                    <p:tmPct val="10000"/>
                                  </p:iterate>
                                  <p:childTnLst>
                                    <p:set>
                                      <p:cBhvr>
                                        <p:cTn id="66" dur="1" fill="hold">
                                          <p:stCondLst>
                                            <p:cond delay="0"/>
                                          </p:stCondLst>
                                        </p:cTn>
                                        <p:tgtEl>
                                          <p:spTgt spid="66"/>
                                        </p:tgtEl>
                                        <p:attrNameLst>
                                          <p:attrName>style.visibility</p:attrName>
                                        </p:attrNameLst>
                                      </p:cBhvr>
                                      <p:to>
                                        <p:strVal val="visible"/>
                                      </p:to>
                                    </p:set>
                                    <p:anim calcmode="lin" valueType="num">
                                      <p:cBhvr>
                                        <p:cTn id="67" dur="400" fill="hold"/>
                                        <p:tgtEl>
                                          <p:spTgt spid="66"/>
                                        </p:tgtEl>
                                        <p:attrNameLst>
                                          <p:attrName>ppt_x</p:attrName>
                                        </p:attrNameLst>
                                      </p:cBhvr>
                                      <p:tavLst>
                                        <p:tav tm="0">
                                          <p:val>
                                            <p:strVal val="#ppt_x"/>
                                          </p:val>
                                        </p:tav>
                                        <p:tav tm="50000">
                                          <p:val>
                                            <p:strVal val="#ppt_x+.1"/>
                                          </p:val>
                                        </p:tav>
                                        <p:tav tm="100000">
                                          <p:val>
                                            <p:strVal val="#ppt_x"/>
                                          </p:val>
                                        </p:tav>
                                      </p:tavLst>
                                    </p:anim>
                                    <p:anim calcmode="lin" valueType="num">
                                      <p:cBhvr>
                                        <p:cTn id="68" dur="400" fill="hold"/>
                                        <p:tgtEl>
                                          <p:spTgt spid="66"/>
                                        </p:tgtEl>
                                        <p:attrNameLst>
                                          <p:attrName>ppt_y</p:attrName>
                                        </p:attrNameLst>
                                      </p:cBhvr>
                                      <p:tavLst>
                                        <p:tav tm="0">
                                          <p:val>
                                            <p:strVal val="#ppt_y"/>
                                          </p:val>
                                        </p:tav>
                                        <p:tav tm="100000">
                                          <p:val>
                                            <p:strVal val="#ppt_y"/>
                                          </p:val>
                                        </p:tav>
                                      </p:tavLst>
                                    </p:anim>
                                    <p:anim calcmode="lin" valueType="num">
                                      <p:cBhvr>
                                        <p:cTn id="69" dur="400" fill="hold"/>
                                        <p:tgtEl>
                                          <p:spTgt spid="66"/>
                                        </p:tgtEl>
                                        <p:attrNameLst>
                                          <p:attrName>ppt_h</p:attrName>
                                        </p:attrNameLst>
                                      </p:cBhvr>
                                      <p:tavLst>
                                        <p:tav tm="0">
                                          <p:val>
                                            <p:strVal val="#ppt_h/10"/>
                                          </p:val>
                                        </p:tav>
                                        <p:tav tm="50000">
                                          <p:val>
                                            <p:strVal val="#ppt_h+.01"/>
                                          </p:val>
                                        </p:tav>
                                        <p:tav tm="100000">
                                          <p:val>
                                            <p:strVal val="#ppt_h"/>
                                          </p:val>
                                        </p:tav>
                                      </p:tavLst>
                                    </p:anim>
                                    <p:anim calcmode="lin" valueType="num">
                                      <p:cBhvr>
                                        <p:cTn id="70" dur="400" fill="hold"/>
                                        <p:tgtEl>
                                          <p:spTgt spid="66"/>
                                        </p:tgtEl>
                                        <p:attrNameLst>
                                          <p:attrName>ppt_w</p:attrName>
                                        </p:attrNameLst>
                                      </p:cBhvr>
                                      <p:tavLst>
                                        <p:tav tm="0">
                                          <p:val>
                                            <p:strVal val="#ppt_w/10"/>
                                          </p:val>
                                        </p:tav>
                                        <p:tav tm="50000">
                                          <p:val>
                                            <p:strVal val="#ppt_w+.01"/>
                                          </p:val>
                                        </p:tav>
                                        <p:tav tm="100000">
                                          <p:val>
                                            <p:strVal val="#ppt_w"/>
                                          </p:val>
                                        </p:tav>
                                      </p:tavLst>
                                    </p:anim>
                                    <p:animEffect transition="in" filter="fade">
                                      <p:cBhvr>
                                        <p:cTn id="71" dur="400" tmFilter="0,0; .5, 1; 1, 1"/>
                                        <p:tgtEl>
                                          <p:spTgt spid="66"/>
                                        </p:tgtEl>
                                      </p:cBhvr>
                                    </p:animEffect>
                                  </p:childTnLst>
                                </p:cTn>
                              </p:par>
                            </p:childTnLst>
                          </p:cTn>
                        </p:par>
                        <p:par>
                          <p:cTn id="72" fill="hold">
                            <p:stCondLst>
                              <p:cond delay="3179"/>
                            </p:stCondLst>
                            <p:childTnLst>
                              <p:par>
                                <p:cTn id="73" presetID="22" presetClass="entr" presetSubtype="4" fill="hold" grpId="0" nodeType="afterEffect">
                                  <p:stCondLst>
                                    <p:cond delay="0"/>
                                  </p:stCondLst>
                                  <p:childTnLst>
                                    <p:set>
                                      <p:cBhvr>
                                        <p:cTn id="74" dur="1" fill="hold">
                                          <p:stCondLst>
                                            <p:cond delay="0"/>
                                          </p:stCondLst>
                                        </p:cTn>
                                        <p:tgtEl>
                                          <p:spTgt spid="56"/>
                                        </p:tgtEl>
                                        <p:attrNameLst>
                                          <p:attrName>style.visibility</p:attrName>
                                        </p:attrNameLst>
                                      </p:cBhvr>
                                      <p:to>
                                        <p:strVal val="visible"/>
                                      </p:to>
                                    </p:set>
                                    <p:animEffect transition="in" filter="wipe(down)">
                                      <p:cBhvr>
                                        <p:cTn id="75" dur="500"/>
                                        <p:tgtEl>
                                          <p:spTgt spid="56"/>
                                        </p:tgtEl>
                                      </p:cBhvr>
                                    </p:animEffect>
                                  </p:childTnLst>
                                </p:cTn>
                              </p:par>
                              <p:par>
                                <p:cTn id="76" presetID="42" presetClass="entr" presetSubtype="0" fill="hold" grpId="0" nodeType="withEffect">
                                  <p:stCondLst>
                                    <p:cond delay="0"/>
                                  </p:stCondLst>
                                  <p:childTnLst>
                                    <p:set>
                                      <p:cBhvr>
                                        <p:cTn id="77" dur="1" fill="hold">
                                          <p:stCondLst>
                                            <p:cond delay="0"/>
                                          </p:stCondLst>
                                        </p:cTn>
                                        <p:tgtEl>
                                          <p:spTgt spid="58"/>
                                        </p:tgtEl>
                                        <p:attrNameLst>
                                          <p:attrName>style.visibility</p:attrName>
                                        </p:attrNameLst>
                                      </p:cBhvr>
                                      <p:to>
                                        <p:strVal val="visible"/>
                                      </p:to>
                                    </p:set>
                                    <p:animEffect transition="in" filter="fade">
                                      <p:cBhvr>
                                        <p:cTn id="78" dur="1000"/>
                                        <p:tgtEl>
                                          <p:spTgt spid="58"/>
                                        </p:tgtEl>
                                      </p:cBhvr>
                                    </p:animEffect>
                                    <p:anim calcmode="lin" valueType="num">
                                      <p:cBhvr>
                                        <p:cTn id="79" dur="1000" fill="hold"/>
                                        <p:tgtEl>
                                          <p:spTgt spid="58"/>
                                        </p:tgtEl>
                                        <p:attrNameLst>
                                          <p:attrName>ppt_x</p:attrName>
                                        </p:attrNameLst>
                                      </p:cBhvr>
                                      <p:tavLst>
                                        <p:tav tm="0">
                                          <p:val>
                                            <p:strVal val="#ppt_x"/>
                                          </p:val>
                                        </p:tav>
                                        <p:tav tm="100000">
                                          <p:val>
                                            <p:strVal val="#ppt_x"/>
                                          </p:val>
                                        </p:tav>
                                      </p:tavLst>
                                    </p:anim>
                                    <p:anim calcmode="lin" valueType="num">
                                      <p:cBhvr>
                                        <p:cTn id="80" dur="1000" fill="hold"/>
                                        <p:tgtEl>
                                          <p:spTgt spid="58"/>
                                        </p:tgtEl>
                                        <p:attrNameLst>
                                          <p:attrName>ppt_y</p:attrName>
                                        </p:attrNameLst>
                                      </p:cBhvr>
                                      <p:tavLst>
                                        <p:tav tm="0">
                                          <p:val>
                                            <p:strVal val="#ppt_y+.1"/>
                                          </p:val>
                                        </p:tav>
                                        <p:tav tm="100000">
                                          <p:val>
                                            <p:strVal val="#ppt_y"/>
                                          </p:val>
                                        </p:tav>
                                      </p:tavLst>
                                    </p:anim>
                                  </p:childTnLst>
                                </p:cTn>
                              </p:par>
                              <p:par>
                                <p:cTn id="81" presetID="10" presetClass="entr" presetSubtype="0" fill="hold" grpId="0" nodeType="withEffect">
                                  <p:stCondLst>
                                    <p:cond delay="0"/>
                                  </p:stCondLst>
                                  <p:childTnLst>
                                    <p:set>
                                      <p:cBhvr>
                                        <p:cTn id="82" dur="1" fill="hold">
                                          <p:stCondLst>
                                            <p:cond delay="0"/>
                                          </p:stCondLst>
                                        </p:cTn>
                                        <p:tgtEl>
                                          <p:spTgt spid="57"/>
                                        </p:tgtEl>
                                        <p:attrNameLst>
                                          <p:attrName>style.visibility</p:attrName>
                                        </p:attrNameLst>
                                      </p:cBhvr>
                                      <p:to>
                                        <p:strVal val="visible"/>
                                      </p:to>
                                    </p:set>
                                    <p:animEffect transition="in" filter="fade">
                                      <p:cBhvr>
                                        <p:cTn id="83" dur="500"/>
                                        <p:tgtEl>
                                          <p:spTgt spid="57"/>
                                        </p:tgtEl>
                                      </p:cBhvr>
                                    </p:animEffect>
                                  </p:childTnLst>
                                </p:cTn>
                              </p:par>
                              <p:par>
                                <p:cTn id="84" presetID="22" presetClass="entr" presetSubtype="4" fill="hold" grpId="0" nodeType="withEffect">
                                  <p:stCondLst>
                                    <p:cond delay="0"/>
                                  </p:stCondLst>
                                  <p:childTnLst>
                                    <p:set>
                                      <p:cBhvr>
                                        <p:cTn id="85" dur="1" fill="hold">
                                          <p:stCondLst>
                                            <p:cond delay="0"/>
                                          </p:stCondLst>
                                        </p:cTn>
                                        <p:tgtEl>
                                          <p:spTgt spid="54"/>
                                        </p:tgtEl>
                                        <p:attrNameLst>
                                          <p:attrName>style.visibility</p:attrName>
                                        </p:attrNameLst>
                                      </p:cBhvr>
                                      <p:to>
                                        <p:strVal val="visible"/>
                                      </p:to>
                                    </p:set>
                                    <p:animEffect transition="in" filter="wipe(down)">
                                      <p:cBhvr>
                                        <p:cTn id="86" dur="500"/>
                                        <p:tgtEl>
                                          <p:spTgt spid="54"/>
                                        </p:tgtEl>
                                      </p:cBhvr>
                                    </p:animEffect>
                                  </p:childTnLst>
                                </p:cTn>
                              </p:par>
                              <p:par>
                                <p:cTn id="87" presetID="42" presetClass="entr" presetSubtype="0" fill="hold" grpId="0" nodeType="withEffect">
                                  <p:stCondLst>
                                    <p:cond delay="0"/>
                                  </p:stCondLst>
                                  <p:childTnLst>
                                    <p:set>
                                      <p:cBhvr>
                                        <p:cTn id="88" dur="1" fill="hold">
                                          <p:stCondLst>
                                            <p:cond delay="0"/>
                                          </p:stCondLst>
                                        </p:cTn>
                                        <p:tgtEl>
                                          <p:spTgt spid="59"/>
                                        </p:tgtEl>
                                        <p:attrNameLst>
                                          <p:attrName>style.visibility</p:attrName>
                                        </p:attrNameLst>
                                      </p:cBhvr>
                                      <p:to>
                                        <p:strVal val="visible"/>
                                      </p:to>
                                    </p:set>
                                    <p:animEffect transition="in" filter="fade">
                                      <p:cBhvr>
                                        <p:cTn id="89" dur="1000"/>
                                        <p:tgtEl>
                                          <p:spTgt spid="59"/>
                                        </p:tgtEl>
                                      </p:cBhvr>
                                    </p:animEffect>
                                    <p:anim calcmode="lin" valueType="num">
                                      <p:cBhvr>
                                        <p:cTn id="90" dur="1000" fill="hold"/>
                                        <p:tgtEl>
                                          <p:spTgt spid="59"/>
                                        </p:tgtEl>
                                        <p:attrNameLst>
                                          <p:attrName>ppt_x</p:attrName>
                                        </p:attrNameLst>
                                      </p:cBhvr>
                                      <p:tavLst>
                                        <p:tav tm="0">
                                          <p:val>
                                            <p:strVal val="#ppt_x"/>
                                          </p:val>
                                        </p:tav>
                                        <p:tav tm="100000">
                                          <p:val>
                                            <p:strVal val="#ppt_x"/>
                                          </p:val>
                                        </p:tav>
                                      </p:tavLst>
                                    </p:anim>
                                    <p:anim calcmode="lin" valueType="num">
                                      <p:cBhvr>
                                        <p:cTn id="91" dur="1000" fill="hold"/>
                                        <p:tgtEl>
                                          <p:spTgt spid="59"/>
                                        </p:tgtEl>
                                        <p:attrNameLst>
                                          <p:attrName>ppt_y</p:attrName>
                                        </p:attrNameLst>
                                      </p:cBhvr>
                                      <p:tavLst>
                                        <p:tav tm="0">
                                          <p:val>
                                            <p:strVal val="#ppt_y+.1"/>
                                          </p:val>
                                        </p:tav>
                                        <p:tav tm="100000">
                                          <p:val>
                                            <p:strVal val="#ppt_y"/>
                                          </p:val>
                                        </p:tav>
                                      </p:tavLst>
                                    </p:anim>
                                  </p:childTnLst>
                                </p:cTn>
                              </p:par>
                              <p:par>
                                <p:cTn id="92" presetID="10" presetClass="entr" presetSubtype="0" fill="hold" grpId="0" nodeType="withEffect">
                                  <p:stCondLst>
                                    <p:cond delay="0"/>
                                  </p:stCondLst>
                                  <p:childTnLst>
                                    <p:set>
                                      <p:cBhvr>
                                        <p:cTn id="93" dur="1" fill="hold">
                                          <p:stCondLst>
                                            <p:cond delay="0"/>
                                          </p:stCondLst>
                                        </p:cTn>
                                        <p:tgtEl>
                                          <p:spTgt spid="55"/>
                                        </p:tgtEl>
                                        <p:attrNameLst>
                                          <p:attrName>style.visibility</p:attrName>
                                        </p:attrNameLst>
                                      </p:cBhvr>
                                      <p:to>
                                        <p:strVal val="visible"/>
                                      </p:to>
                                    </p:set>
                                    <p:animEffect transition="in" filter="fade">
                                      <p:cBhvr>
                                        <p:cTn id="94" dur="500"/>
                                        <p:tgtEl>
                                          <p:spTgt spid="55"/>
                                        </p:tgtEl>
                                      </p:cBhvr>
                                    </p:animEffect>
                                  </p:childTnLst>
                                </p:cTn>
                              </p:par>
                              <p:par>
                                <p:cTn id="95" presetID="22" presetClass="entr" presetSubtype="4" fill="hold" grpId="0" nodeType="withEffect">
                                  <p:stCondLst>
                                    <p:cond delay="0"/>
                                  </p:stCondLst>
                                  <p:childTnLst>
                                    <p:set>
                                      <p:cBhvr>
                                        <p:cTn id="96" dur="1" fill="hold">
                                          <p:stCondLst>
                                            <p:cond delay="0"/>
                                          </p:stCondLst>
                                        </p:cTn>
                                        <p:tgtEl>
                                          <p:spTgt spid="52"/>
                                        </p:tgtEl>
                                        <p:attrNameLst>
                                          <p:attrName>style.visibility</p:attrName>
                                        </p:attrNameLst>
                                      </p:cBhvr>
                                      <p:to>
                                        <p:strVal val="visible"/>
                                      </p:to>
                                    </p:set>
                                    <p:animEffect transition="in" filter="wipe(down)">
                                      <p:cBhvr>
                                        <p:cTn id="97" dur="500"/>
                                        <p:tgtEl>
                                          <p:spTgt spid="52"/>
                                        </p:tgtEl>
                                      </p:cBhvr>
                                    </p:animEffect>
                                  </p:childTnLst>
                                </p:cTn>
                              </p:par>
                              <p:par>
                                <p:cTn id="98" presetID="42" presetClass="entr" presetSubtype="0" fill="hold" grpId="0" nodeType="withEffect">
                                  <p:stCondLst>
                                    <p:cond delay="0"/>
                                  </p:stCondLst>
                                  <p:childTnLst>
                                    <p:set>
                                      <p:cBhvr>
                                        <p:cTn id="99" dur="1" fill="hold">
                                          <p:stCondLst>
                                            <p:cond delay="0"/>
                                          </p:stCondLst>
                                        </p:cTn>
                                        <p:tgtEl>
                                          <p:spTgt spid="60"/>
                                        </p:tgtEl>
                                        <p:attrNameLst>
                                          <p:attrName>style.visibility</p:attrName>
                                        </p:attrNameLst>
                                      </p:cBhvr>
                                      <p:to>
                                        <p:strVal val="visible"/>
                                      </p:to>
                                    </p:set>
                                    <p:animEffect transition="in" filter="fade">
                                      <p:cBhvr>
                                        <p:cTn id="100" dur="1000"/>
                                        <p:tgtEl>
                                          <p:spTgt spid="60"/>
                                        </p:tgtEl>
                                      </p:cBhvr>
                                    </p:animEffect>
                                    <p:anim calcmode="lin" valueType="num">
                                      <p:cBhvr>
                                        <p:cTn id="101" dur="1000" fill="hold"/>
                                        <p:tgtEl>
                                          <p:spTgt spid="60"/>
                                        </p:tgtEl>
                                        <p:attrNameLst>
                                          <p:attrName>ppt_x</p:attrName>
                                        </p:attrNameLst>
                                      </p:cBhvr>
                                      <p:tavLst>
                                        <p:tav tm="0">
                                          <p:val>
                                            <p:strVal val="#ppt_x"/>
                                          </p:val>
                                        </p:tav>
                                        <p:tav tm="100000">
                                          <p:val>
                                            <p:strVal val="#ppt_x"/>
                                          </p:val>
                                        </p:tav>
                                      </p:tavLst>
                                    </p:anim>
                                    <p:anim calcmode="lin" valueType="num">
                                      <p:cBhvr>
                                        <p:cTn id="102" dur="1000" fill="hold"/>
                                        <p:tgtEl>
                                          <p:spTgt spid="60"/>
                                        </p:tgtEl>
                                        <p:attrNameLst>
                                          <p:attrName>ppt_y</p:attrName>
                                        </p:attrNameLst>
                                      </p:cBhvr>
                                      <p:tavLst>
                                        <p:tav tm="0">
                                          <p:val>
                                            <p:strVal val="#ppt_y+.1"/>
                                          </p:val>
                                        </p:tav>
                                        <p:tav tm="100000">
                                          <p:val>
                                            <p:strVal val="#ppt_y"/>
                                          </p:val>
                                        </p:tav>
                                      </p:tavLst>
                                    </p:anim>
                                  </p:childTnLst>
                                </p:cTn>
                              </p:par>
                              <p:par>
                                <p:cTn id="103" presetID="10" presetClass="entr" presetSubtype="0" fill="hold" grpId="0" nodeType="withEffect">
                                  <p:stCondLst>
                                    <p:cond delay="0"/>
                                  </p:stCondLst>
                                  <p:childTnLst>
                                    <p:set>
                                      <p:cBhvr>
                                        <p:cTn id="104" dur="1" fill="hold">
                                          <p:stCondLst>
                                            <p:cond delay="0"/>
                                          </p:stCondLst>
                                        </p:cTn>
                                        <p:tgtEl>
                                          <p:spTgt spid="53"/>
                                        </p:tgtEl>
                                        <p:attrNameLst>
                                          <p:attrName>style.visibility</p:attrName>
                                        </p:attrNameLst>
                                      </p:cBhvr>
                                      <p:to>
                                        <p:strVal val="visible"/>
                                      </p:to>
                                    </p:set>
                                    <p:animEffect transition="in" filter="fade">
                                      <p:cBhvr>
                                        <p:cTn id="105"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52" grpId="0" animBg="1"/>
      <p:bldP spid="53" grpId="0"/>
      <p:bldP spid="54" grpId="0" animBg="1"/>
      <p:bldP spid="55" grpId="0"/>
      <p:bldP spid="56" grpId="0" animBg="1"/>
      <p:bldP spid="57" grpId="0"/>
      <p:bldP spid="58" grpId="0" animBg="1"/>
      <p:bldP spid="59" grpId="0" animBg="1"/>
      <p:bldP spid="60" grpId="0" animBg="1"/>
      <p:bldP spid="61" grpId="0" animBg="1"/>
      <p:bldP spid="62" grpId="0"/>
      <p:bldP spid="63" grpId="0" animBg="1"/>
      <p:bldP spid="64" grpId="0"/>
      <p:bldP spid="65" grpId="0" animBg="1"/>
      <p:bldP spid="66"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8"/>
          <p:cNvSpPr/>
          <p:nvPr/>
        </p:nvSpPr>
        <p:spPr bwMode="auto">
          <a:xfrm>
            <a:off x="1654008" y="2314289"/>
            <a:ext cx="8992964" cy="3563992"/>
          </a:xfrm>
          <a:prstGeom prst="rect">
            <a:avLst/>
          </a:prstGeom>
          <a:solidFill>
            <a:srgbClr val="FFFFFF">
              <a:alpha val="58038"/>
            </a:srgbClr>
          </a:solidFill>
          <a:ln w="25400">
            <a:solidFill>
              <a:srgbClr val="00B0F0"/>
            </a:solidFill>
            <a:miter lim="800000"/>
          </a:ln>
        </p:spPr>
        <p:txBody>
          <a:bodyPr/>
          <a:lstStyle/>
          <a:p>
            <a:endParaRPr lang="zh-CN" altLang="en-US">
              <a:solidFill>
                <a:srgbClr val="000000"/>
              </a:solidFill>
              <a:sym typeface="Arial" panose="020B0604020202020204" pitchFamily="34" charset="0"/>
            </a:endParaRPr>
          </a:p>
        </p:txBody>
      </p:sp>
      <p:sp>
        <p:nvSpPr>
          <p:cNvPr id="13" name="TextBox 12"/>
          <p:cNvSpPr txBox="1"/>
          <p:nvPr/>
        </p:nvSpPr>
        <p:spPr>
          <a:xfrm>
            <a:off x="2156690" y="3430241"/>
            <a:ext cx="8028182" cy="2120934"/>
          </a:xfrm>
          <a:prstGeom prst="rect">
            <a:avLst/>
          </a:prstGeom>
          <a:noFill/>
        </p:spPr>
        <p:txBody>
          <a:bodyPr wrap="square" lIns="91472" tIns="45736" rIns="91472" bIns="45736" rtlCol="0">
            <a:spAutoFit/>
          </a:bodyPr>
          <a:lstStyle/>
          <a:p>
            <a:pPr algn="just">
              <a:lnSpc>
                <a:spcPct val="150000"/>
              </a:lnSpc>
            </a:pPr>
            <a:r>
              <a:rPr lang="zh-CN" altLang="en-US"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        回顾这四年的在母校，美好时光，转眼</a:t>
            </a:r>
            <a:r>
              <a:rPr lang="en-US" altLang="zh-CN"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XXXX</a:t>
            </a:r>
            <a:r>
              <a:rPr lang="zh-CN" altLang="en-US" dirty="0" smtClean="0">
                <a:solidFill>
                  <a:schemeClr val="bg1">
                    <a:lumMod val="50000"/>
                  </a:schemeClr>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dirty="0" smtClean="0">
                <a:solidFill>
                  <a:schemeClr val="bg1">
                    <a:lumMod val="50000"/>
                  </a:schemeClr>
                </a:solidFill>
                <a:latin typeface="微软雅黑" panose="020B0503020204020204" pitchFamily="34" charset="-122"/>
                <a:ea typeface="微软雅黑" panose="020B0503020204020204" pitchFamily="34" charset="-122"/>
                <a:cs typeface="+mn-ea"/>
                <a:sym typeface="+mn-lt"/>
              </a:rPr>
              <a:t>您的内容打在这里，或者通过复制您的文本后，在此框中选择粘贴，并选择只保留文字。您的内容打在这里，或者通过复制您的文本后，在此框中选择粘贴，并选择只保留文字。</a:t>
            </a:r>
            <a:endParaRPr lang="en-US" altLang="zh-CN" dirty="0" smtClean="0">
              <a:solidFill>
                <a:schemeClr val="bg1">
                  <a:lumMod val="50000"/>
                </a:schemeClr>
              </a:solidFill>
              <a:latin typeface="微软雅黑" panose="020B0503020204020204" pitchFamily="34" charset="-122"/>
              <a:ea typeface="微软雅黑" panose="020B0503020204020204" pitchFamily="34" charset="-122"/>
              <a:cs typeface="+mn-ea"/>
              <a:sym typeface="+mn-lt"/>
            </a:endParaRPr>
          </a:p>
          <a:p>
            <a:pPr algn="just">
              <a:lnSpc>
                <a:spcPct val="150000"/>
              </a:lnSpc>
            </a:pPr>
            <a:r>
              <a:rPr lang="zh-CN" altLang="en-US" dirty="0" smtClean="0">
                <a:solidFill>
                  <a:schemeClr val="bg1">
                    <a:lumMod val="50000"/>
                  </a:schemeClr>
                </a:solidFill>
                <a:latin typeface="微软雅黑" panose="020B0503020204020204" pitchFamily="34" charset="-122"/>
                <a:ea typeface="微软雅黑" panose="020B0503020204020204" pitchFamily="34" charset="-122"/>
                <a:cs typeface="+mn-ea"/>
                <a:sym typeface="+mn-lt"/>
              </a:rPr>
              <a:t>        在此</a:t>
            </a:r>
            <a:r>
              <a:rPr lang="zh-CN" altLang="en-US" dirty="0">
                <a:solidFill>
                  <a:schemeClr val="bg1">
                    <a:lumMod val="50000"/>
                  </a:schemeClr>
                </a:solidFill>
                <a:latin typeface="微软雅黑" panose="020B0503020204020204" pitchFamily="34" charset="-122"/>
                <a:ea typeface="微软雅黑" panose="020B0503020204020204" pitchFamily="34" charset="-122"/>
                <a:cs typeface="+mn-ea"/>
                <a:sym typeface="+mn-lt"/>
              </a:rPr>
              <a:t>框中选择粘贴，并选择只保留文字。您的内容打在这里</a:t>
            </a:r>
            <a:r>
              <a:rPr lang="en-US" altLang="zh-CN" dirty="0" smtClean="0">
                <a:solidFill>
                  <a:schemeClr val="bg1">
                    <a:lumMod val="50000"/>
                  </a:schemeClr>
                </a:solidFill>
                <a:latin typeface="微软雅黑" panose="020B0503020204020204" pitchFamily="34" charset="-122"/>
                <a:ea typeface="微软雅黑" panose="020B0503020204020204" pitchFamily="34" charset="-122"/>
              </a:rPr>
              <a:t>2016</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我们</a:t>
            </a:r>
            <a:r>
              <a:rPr lang="zh-CN" altLang="en-US" dirty="0">
                <a:solidFill>
                  <a:schemeClr val="bg1">
                    <a:lumMod val="50000"/>
                  </a:schemeClr>
                </a:solidFill>
                <a:latin typeface="微软雅黑" panose="020B0503020204020204" pitchFamily="34" charset="-122"/>
                <a:ea typeface="微软雅黑" panose="020B0503020204020204" pitchFamily="34" charset="-122"/>
              </a:rPr>
              <a:t>所向披靡，</a:t>
            </a:r>
            <a:r>
              <a:rPr lang="en-US" altLang="zh-CN" dirty="0" smtClean="0">
                <a:solidFill>
                  <a:schemeClr val="bg1">
                    <a:lumMod val="50000"/>
                  </a:schemeClr>
                </a:solidFill>
                <a:latin typeface="微软雅黑" panose="020B0503020204020204" pitchFamily="34" charset="-122"/>
                <a:ea typeface="微软雅黑" panose="020B0503020204020204" pitchFamily="34" charset="-122"/>
              </a:rPr>
              <a:t>2017</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我们</a:t>
            </a:r>
            <a:r>
              <a:rPr lang="zh-CN" altLang="en-US" dirty="0">
                <a:solidFill>
                  <a:schemeClr val="bg1">
                    <a:lumMod val="50000"/>
                  </a:schemeClr>
                </a:solidFill>
                <a:latin typeface="微软雅黑" panose="020B0503020204020204" pitchFamily="34" charset="-122"/>
                <a:ea typeface="微软雅黑" panose="020B0503020204020204" pitchFamily="34" charset="-122"/>
              </a:rPr>
              <a:t>勇往直前</a:t>
            </a:r>
            <a:r>
              <a:rPr lang="zh-CN" altLang="en-US" dirty="0" smtClean="0">
                <a:solidFill>
                  <a:schemeClr val="bg1">
                    <a:lumMod val="50000"/>
                  </a:schemeClr>
                </a:solidFill>
                <a:latin typeface="微软雅黑" panose="020B0503020204020204" pitchFamily="34" charset="-122"/>
                <a:ea typeface="微软雅黑" panose="020B0503020204020204" pitchFamily="34" charset="-122"/>
              </a:rPr>
              <a:t>！</a:t>
            </a:r>
            <a:endParaRPr lang="zh-CN" altLang="en-US" dirty="0">
              <a:solidFill>
                <a:schemeClr val="bg1">
                  <a:lumMod val="50000"/>
                </a:schemeClr>
              </a:solidFill>
              <a:latin typeface="微软雅黑" panose="020B0503020204020204" pitchFamily="34" charset="-122"/>
              <a:ea typeface="微软雅黑" panose="020B0503020204020204" pitchFamily="34" charset="-122"/>
            </a:endParaRPr>
          </a:p>
        </p:txBody>
      </p:sp>
      <p:grpSp>
        <p:nvGrpSpPr>
          <p:cNvPr id="22" name="组合 21"/>
          <p:cNvGrpSpPr/>
          <p:nvPr/>
        </p:nvGrpSpPr>
        <p:grpSpPr>
          <a:xfrm>
            <a:off x="267503" y="293775"/>
            <a:ext cx="2959269" cy="872300"/>
            <a:chOff x="196209" y="198456"/>
            <a:chExt cx="2959269" cy="872300"/>
          </a:xfrm>
        </p:grpSpPr>
        <p:sp>
          <p:nvSpPr>
            <p:cNvPr id="23" name="矩形 22"/>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p:cNvGrpSpPr/>
            <p:nvPr/>
          </p:nvGrpSpPr>
          <p:grpSpPr>
            <a:xfrm>
              <a:off x="406399" y="283028"/>
              <a:ext cx="2749079" cy="772197"/>
              <a:chOff x="217713" y="319314"/>
              <a:chExt cx="2374857" cy="772197"/>
            </a:xfrm>
            <a:solidFill>
              <a:schemeClr val="tx1">
                <a:lumMod val="75000"/>
                <a:lumOff val="25000"/>
              </a:schemeClr>
            </a:solidFill>
          </p:grpSpPr>
          <p:sp>
            <p:nvSpPr>
              <p:cNvPr id="27" name="矩形 26"/>
              <p:cNvSpPr/>
              <p:nvPr/>
            </p:nvSpPr>
            <p:spPr>
              <a:xfrm>
                <a:off x="255770" y="380311"/>
                <a:ext cx="233680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217713" y="319314"/>
                <a:ext cx="233680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矩形 25"/>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9" name="文本框 22"/>
          <p:cNvSpPr>
            <a:spLocks noChangeArrowheads="1"/>
          </p:cNvSpPr>
          <p:nvPr/>
        </p:nvSpPr>
        <p:spPr bwMode="auto">
          <a:xfrm>
            <a:off x="320583" y="448929"/>
            <a:ext cx="3014752"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4000" dirty="0" smtClean="0">
                <a:solidFill>
                  <a:schemeClr val="bg1"/>
                </a:solidFill>
                <a:latin typeface="方正正粗黑简体" panose="02000000000000000000" pitchFamily="2" charset="-122"/>
                <a:ea typeface="方正正粗黑简体" panose="02000000000000000000" pitchFamily="2" charset="-122"/>
              </a:rPr>
              <a:t>结语</a:t>
            </a:r>
            <a:endParaRPr lang="zh-CN" altLang="zh-CN" sz="4000" dirty="0">
              <a:solidFill>
                <a:schemeClr val="bg1"/>
              </a:solidFill>
              <a:latin typeface="方正正粗黑简体" panose="02000000000000000000" pitchFamily="2" charset="-122"/>
              <a:ea typeface="方正正粗黑简体" panose="02000000000000000000" pitchFamily="2" charset="-122"/>
            </a:endParaRPr>
          </a:p>
        </p:txBody>
      </p:sp>
      <p:sp>
        <p:nvSpPr>
          <p:cNvPr id="42" name="椭圆 41"/>
          <p:cNvSpPr/>
          <p:nvPr/>
        </p:nvSpPr>
        <p:spPr>
          <a:xfrm>
            <a:off x="4579379" y="1501872"/>
            <a:ext cx="1777878" cy="1777878"/>
          </a:xfrm>
          <a:prstGeom prst="ellipse">
            <a:avLst/>
          </a:prstGeom>
          <a:blipFill dpi="0" rotWithShape="1">
            <a:blip r:embed="rId1"/>
            <a:srcRect/>
            <a:tile tx="0" ty="0" sx="50000" sy="50000" flip="none" algn="ctr"/>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椭圆 42"/>
          <p:cNvSpPr/>
          <p:nvPr/>
        </p:nvSpPr>
        <p:spPr>
          <a:xfrm>
            <a:off x="6493187" y="1501872"/>
            <a:ext cx="1777878" cy="1777878"/>
          </a:xfrm>
          <a:prstGeom prst="ellipse">
            <a:avLst/>
          </a:prstGeom>
          <a:blipFill dpi="0" rotWithShape="1">
            <a:blip r:embed="rId2"/>
            <a:srcRect/>
            <a:tile tx="-2286000" ty="-381000" sx="50000" sy="50000" flip="none" algn="tl"/>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8406994" y="1501872"/>
            <a:ext cx="1777878" cy="1777878"/>
          </a:xfrm>
          <a:prstGeom prst="ellipse">
            <a:avLst/>
          </a:prstGeom>
          <a:blipFill dpi="0" rotWithShape="1">
            <a:blip r:embed="rId3"/>
            <a:srcRect/>
            <a:tile tx="-1397000" ty="0" sx="25000" sy="25000" flip="none" algn="tl"/>
          </a:blipFill>
          <a:ln w="28575">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wipe(right)">
                                      <p:cBhvr>
                                        <p:cTn id="31" dur="750"/>
                                        <p:tgtEl>
                                          <p:spTgt spid="22"/>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29"/>
                                        </p:tgtEl>
                                        <p:attrNameLst>
                                          <p:attrName>style.visibility</p:attrName>
                                        </p:attrNameLst>
                                      </p:cBhvr>
                                      <p:to>
                                        <p:strVal val="visible"/>
                                      </p:to>
                                    </p:set>
                                    <p:anim calcmode="lin" valueType="num">
                                      <p:cBhvr>
                                        <p:cTn id="34" dur="750" fill="hold"/>
                                        <p:tgtEl>
                                          <p:spTgt spid="29"/>
                                        </p:tgtEl>
                                        <p:attrNameLst>
                                          <p:attrName>ppt_x</p:attrName>
                                        </p:attrNameLst>
                                      </p:cBhvr>
                                      <p:tavLst>
                                        <p:tav tm="0">
                                          <p:val>
                                            <p:strVal val="1+#ppt_w/2"/>
                                          </p:val>
                                        </p:tav>
                                        <p:tav tm="100000">
                                          <p:val>
                                            <p:strVal val="#ppt_x"/>
                                          </p:val>
                                        </p:tav>
                                      </p:tavLst>
                                    </p:anim>
                                    <p:anim calcmode="lin" valueType="num">
                                      <p:cBhvr>
                                        <p:cTn id="35" dur="750" fill="hold"/>
                                        <p:tgtEl>
                                          <p:spTgt spid="29"/>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2" presetClass="entr" presetSubtype="1" fill="hold" grpId="0" nodeType="after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up)">
                                      <p:cBhvr>
                                        <p:cTn id="39" dur="1000"/>
                                        <p:tgtEl>
                                          <p:spTgt spid="10"/>
                                        </p:tgtEl>
                                      </p:cBhvr>
                                    </p:animEffect>
                                  </p:childTnLst>
                                </p:cTn>
                              </p:par>
                              <p:par>
                                <p:cTn id="40" presetID="31" presetClass="entr" presetSubtype="0" fill="hold" grpId="0" nodeType="withEffect">
                                  <p:stCondLst>
                                    <p:cond delay="500"/>
                                  </p:stCondLst>
                                  <p:childTnLst>
                                    <p:set>
                                      <p:cBhvr>
                                        <p:cTn id="41" dur="1" fill="hold">
                                          <p:stCondLst>
                                            <p:cond delay="0"/>
                                          </p:stCondLst>
                                        </p:cTn>
                                        <p:tgtEl>
                                          <p:spTgt spid="42"/>
                                        </p:tgtEl>
                                        <p:attrNameLst>
                                          <p:attrName>style.visibility</p:attrName>
                                        </p:attrNameLst>
                                      </p:cBhvr>
                                      <p:to>
                                        <p:strVal val="visible"/>
                                      </p:to>
                                    </p:set>
                                    <p:anim calcmode="lin" valueType="num">
                                      <p:cBhvr>
                                        <p:cTn id="42" dur="1000" fill="hold"/>
                                        <p:tgtEl>
                                          <p:spTgt spid="42"/>
                                        </p:tgtEl>
                                        <p:attrNameLst>
                                          <p:attrName>ppt_w</p:attrName>
                                        </p:attrNameLst>
                                      </p:cBhvr>
                                      <p:tavLst>
                                        <p:tav tm="0">
                                          <p:val>
                                            <p:fltVal val="0"/>
                                          </p:val>
                                        </p:tav>
                                        <p:tav tm="100000">
                                          <p:val>
                                            <p:strVal val="#ppt_w"/>
                                          </p:val>
                                        </p:tav>
                                      </p:tavLst>
                                    </p:anim>
                                    <p:anim calcmode="lin" valueType="num">
                                      <p:cBhvr>
                                        <p:cTn id="43" dur="1000" fill="hold"/>
                                        <p:tgtEl>
                                          <p:spTgt spid="42"/>
                                        </p:tgtEl>
                                        <p:attrNameLst>
                                          <p:attrName>ppt_h</p:attrName>
                                        </p:attrNameLst>
                                      </p:cBhvr>
                                      <p:tavLst>
                                        <p:tav tm="0">
                                          <p:val>
                                            <p:fltVal val="0"/>
                                          </p:val>
                                        </p:tav>
                                        <p:tav tm="100000">
                                          <p:val>
                                            <p:strVal val="#ppt_h"/>
                                          </p:val>
                                        </p:tav>
                                      </p:tavLst>
                                    </p:anim>
                                    <p:anim calcmode="lin" valueType="num">
                                      <p:cBhvr>
                                        <p:cTn id="44" dur="1000" fill="hold"/>
                                        <p:tgtEl>
                                          <p:spTgt spid="42"/>
                                        </p:tgtEl>
                                        <p:attrNameLst>
                                          <p:attrName>style.rotation</p:attrName>
                                        </p:attrNameLst>
                                      </p:cBhvr>
                                      <p:tavLst>
                                        <p:tav tm="0">
                                          <p:val>
                                            <p:fltVal val="90"/>
                                          </p:val>
                                        </p:tav>
                                        <p:tav tm="100000">
                                          <p:val>
                                            <p:fltVal val="0"/>
                                          </p:val>
                                        </p:tav>
                                      </p:tavLst>
                                    </p:anim>
                                    <p:animEffect transition="in" filter="fade">
                                      <p:cBhvr>
                                        <p:cTn id="45" dur="1000"/>
                                        <p:tgtEl>
                                          <p:spTgt spid="42"/>
                                        </p:tgtEl>
                                      </p:cBhvr>
                                    </p:animEffect>
                                  </p:childTnLst>
                                </p:cTn>
                              </p:par>
                              <p:par>
                                <p:cTn id="46" presetID="31" presetClass="entr" presetSubtype="0" fill="hold" grpId="0" nodeType="withEffect">
                                  <p:stCondLst>
                                    <p:cond delay="500"/>
                                  </p:stCondLst>
                                  <p:childTnLst>
                                    <p:set>
                                      <p:cBhvr>
                                        <p:cTn id="47" dur="1" fill="hold">
                                          <p:stCondLst>
                                            <p:cond delay="0"/>
                                          </p:stCondLst>
                                        </p:cTn>
                                        <p:tgtEl>
                                          <p:spTgt spid="43"/>
                                        </p:tgtEl>
                                        <p:attrNameLst>
                                          <p:attrName>style.visibility</p:attrName>
                                        </p:attrNameLst>
                                      </p:cBhvr>
                                      <p:to>
                                        <p:strVal val="visible"/>
                                      </p:to>
                                    </p:set>
                                    <p:anim calcmode="lin" valueType="num">
                                      <p:cBhvr>
                                        <p:cTn id="48" dur="1000" fill="hold"/>
                                        <p:tgtEl>
                                          <p:spTgt spid="43"/>
                                        </p:tgtEl>
                                        <p:attrNameLst>
                                          <p:attrName>ppt_w</p:attrName>
                                        </p:attrNameLst>
                                      </p:cBhvr>
                                      <p:tavLst>
                                        <p:tav tm="0">
                                          <p:val>
                                            <p:fltVal val="0"/>
                                          </p:val>
                                        </p:tav>
                                        <p:tav tm="100000">
                                          <p:val>
                                            <p:strVal val="#ppt_w"/>
                                          </p:val>
                                        </p:tav>
                                      </p:tavLst>
                                    </p:anim>
                                    <p:anim calcmode="lin" valueType="num">
                                      <p:cBhvr>
                                        <p:cTn id="49" dur="1000" fill="hold"/>
                                        <p:tgtEl>
                                          <p:spTgt spid="43"/>
                                        </p:tgtEl>
                                        <p:attrNameLst>
                                          <p:attrName>ppt_h</p:attrName>
                                        </p:attrNameLst>
                                      </p:cBhvr>
                                      <p:tavLst>
                                        <p:tav tm="0">
                                          <p:val>
                                            <p:fltVal val="0"/>
                                          </p:val>
                                        </p:tav>
                                        <p:tav tm="100000">
                                          <p:val>
                                            <p:strVal val="#ppt_h"/>
                                          </p:val>
                                        </p:tav>
                                      </p:tavLst>
                                    </p:anim>
                                    <p:anim calcmode="lin" valueType="num">
                                      <p:cBhvr>
                                        <p:cTn id="50" dur="1000" fill="hold"/>
                                        <p:tgtEl>
                                          <p:spTgt spid="43"/>
                                        </p:tgtEl>
                                        <p:attrNameLst>
                                          <p:attrName>style.rotation</p:attrName>
                                        </p:attrNameLst>
                                      </p:cBhvr>
                                      <p:tavLst>
                                        <p:tav tm="0">
                                          <p:val>
                                            <p:fltVal val="90"/>
                                          </p:val>
                                        </p:tav>
                                        <p:tav tm="100000">
                                          <p:val>
                                            <p:fltVal val="0"/>
                                          </p:val>
                                        </p:tav>
                                      </p:tavLst>
                                    </p:anim>
                                    <p:animEffect transition="in" filter="fade">
                                      <p:cBhvr>
                                        <p:cTn id="51" dur="1000"/>
                                        <p:tgtEl>
                                          <p:spTgt spid="43"/>
                                        </p:tgtEl>
                                      </p:cBhvr>
                                    </p:animEffect>
                                  </p:childTnLst>
                                </p:cTn>
                              </p:par>
                              <p:par>
                                <p:cTn id="52" presetID="31" presetClass="entr" presetSubtype="0" fill="hold" grpId="0" nodeType="withEffect">
                                  <p:stCondLst>
                                    <p:cond delay="500"/>
                                  </p:stCondLst>
                                  <p:childTnLst>
                                    <p:set>
                                      <p:cBhvr>
                                        <p:cTn id="53" dur="1" fill="hold">
                                          <p:stCondLst>
                                            <p:cond delay="0"/>
                                          </p:stCondLst>
                                        </p:cTn>
                                        <p:tgtEl>
                                          <p:spTgt spid="44"/>
                                        </p:tgtEl>
                                        <p:attrNameLst>
                                          <p:attrName>style.visibility</p:attrName>
                                        </p:attrNameLst>
                                      </p:cBhvr>
                                      <p:to>
                                        <p:strVal val="visible"/>
                                      </p:to>
                                    </p:set>
                                    <p:anim calcmode="lin" valueType="num">
                                      <p:cBhvr>
                                        <p:cTn id="54" dur="1000" fill="hold"/>
                                        <p:tgtEl>
                                          <p:spTgt spid="44"/>
                                        </p:tgtEl>
                                        <p:attrNameLst>
                                          <p:attrName>ppt_w</p:attrName>
                                        </p:attrNameLst>
                                      </p:cBhvr>
                                      <p:tavLst>
                                        <p:tav tm="0">
                                          <p:val>
                                            <p:fltVal val="0"/>
                                          </p:val>
                                        </p:tav>
                                        <p:tav tm="100000">
                                          <p:val>
                                            <p:strVal val="#ppt_w"/>
                                          </p:val>
                                        </p:tav>
                                      </p:tavLst>
                                    </p:anim>
                                    <p:anim calcmode="lin" valueType="num">
                                      <p:cBhvr>
                                        <p:cTn id="55" dur="1000" fill="hold"/>
                                        <p:tgtEl>
                                          <p:spTgt spid="44"/>
                                        </p:tgtEl>
                                        <p:attrNameLst>
                                          <p:attrName>ppt_h</p:attrName>
                                        </p:attrNameLst>
                                      </p:cBhvr>
                                      <p:tavLst>
                                        <p:tav tm="0">
                                          <p:val>
                                            <p:fltVal val="0"/>
                                          </p:val>
                                        </p:tav>
                                        <p:tav tm="100000">
                                          <p:val>
                                            <p:strVal val="#ppt_h"/>
                                          </p:val>
                                        </p:tav>
                                      </p:tavLst>
                                    </p:anim>
                                    <p:anim calcmode="lin" valueType="num">
                                      <p:cBhvr>
                                        <p:cTn id="56" dur="1000" fill="hold"/>
                                        <p:tgtEl>
                                          <p:spTgt spid="44"/>
                                        </p:tgtEl>
                                        <p:attrNameLst>
                                          <p:attrName>style.rotation</p:attrName>
                                        </p:attrNameLst>
                                      </p:cBhvr>
                                      <p:tavLst>
                                        <p:tav tm="0">
                                          <p:val>
                                            <p:fltVal val="90"/>
                                          </p:val>
                                        </p:tav>
                                        <p:tav tm="100000">
                                          <p:val>
                                            <p:fltVal val="0"/>
                                          </p:val>
                                        </p:tav>
                                      </p:tavLst>
                                    </p:anim>
                                    <p:animEffect transition="in" filter="fade">
                                      <p:cBhvr>
                                        <p:cTn id="57" dur="1000"/>
                                        <p:tgtEl>
                                          <p:spTgt spid="44"/>
                                        </p:tgtEl>
                                      </p:cBhvr>
                                    </p:animEffect>
                                  </p:childTnLst>
                                </p:cTn>
                              </p:par>
                            </p:childTnLst>
                          </p:cTn>
                        </p:par>
                        <p:par>
                          <p:cTn id="58" fill="hold">
                            <p:stCondLst>
                              <p:cond delay="1000"/>
                            </p:stCondLst>
                            <p:childTnLst>
                              <p:par>
                                <p:cTn id="59" presetID="22" presetClass="entr" presetSubtype="8" fill="hold" grpId="0" nodeType="afterEffect">
                                  <p:stCondLst>
                                    <p:cond delay="0"/>
                                  </p:stCondLst>
                                  <p:iterate type="lt">
                                    <p:tmPct val="30000"/>
                                  </p:iterate>
                                  <p:childTnLst>
                                    <p:set>
                                      <p:cBhvr>
                                        <p:cTn id="60" dur="1" fill="hold">
                                          <p:stCondLst>
                                            <p:cond delay="0"/>
                                          </p:stCondLst>
                                        </p:cTn>
                                        <p:tgtEl>
                                          <p:spTgt spid="13"/>
                                        </p:tgtEl>
                                        <p:attrNameLst>
                                          <p:attrName>style.visibility</p:attrName>
                                        </p:attrNameLst>
                                      </p:cBhvr>
                                      <p:to>
                                        <p:strVal val="visible"/>
                                      </p:to>
                                    </p:set>
                                    <p:animEffect transition="in" filter="wipe(left)">
                                      <p:cBhvr>
                                        <p:cTn id="61" dur="100"/>
                                        <p:tgtEl>
                                          <p:spTgt spid="13"/>
                                        </p:tgtEl>
                                      </p:cBhvr>
                                    </p:animEffect>
                                  </p:childTnLst>
                                </p:cTn>
                              </p:par>
                              <p:par>
                                <p:cTn id="62" presetID="36" presetClass="emph" presetSubtype="0" fill="hold" grpId="1" nodeType="withEffect">
                                  <p:stCondLst>
                                    <p:cond delay="0"/>
                                  </p:stCondLst>
                                  <p:iterate type="lt">
                                    <p:tmPct val="30000"/>
                                  </p:iterate>
                                  <p:childTnLst>
                                    <p:animScale>
                                      <p:cBhvr>
                                        <p:cTn id="63" dur="50" autoRev="1" fill="hold">
                                          <p:stCondLst>
                                            <p:cond delay="0"/>
                                          </p:stCondLst>
                                        </p:cTn>
                                        <p:tgtEl>
                                          <p:spTgt spid="13"/>
                                        </p:tgtEl>
                                      </p:cBhvr>
                                      <p:to x="80000" y="100000"/>
                                    </p:animScale>
                                    <p:anim by="(#ppt_w*0.10)" calcmode="lin" valueType="num">
                                      <p:cBhvr>
                                        <p:cTn id="64" dur="50" autoRev="1" fill="hold">
                                          <p:stCondLst>
                                            <p:cond delay="0"/>
                                          </p:stCondLst>
                                        </p:cTn>
                                        <p:tgtEl>
                                          <p:spTgt spid="13"/>
                                        </p:tgtEl>
                                        <p:attrNameLst>
                                          <p:attrName>ppt_x</p:attrName>
                                        </p:attrNameLst>
                                      </p:cBhvr>
                                    </p:anim>
                                    <p:anim by="(-#ppt_w*0.10)" calcmode="lin" valueType="num">
                                      <p:cBhvr>
                                        <p:cTn id="65" dur="50" autoRev="1" fill="hold">
                                          <p:stCondLst>
                                            <p:cond delay="0"/>
                                          </p:stCondLst>
                                        </p:cTn>
                                        <p:tgtEl>
                                          <p:spTgt spid="13"/>
                                        </p:tgtEl>
                                        <p:attrNameLst>
                                          <p:attrName>ppt_y</p:attrName>
                                        </p:attrNameLst>
                                      </p:cBhvr>
                                    </p:anim>
                                    <p:animRot by="-480000">
                                      <p:cBhvr>
                                        <p:cTn id="66" dur="50" autoRev="1" fill="hold">
                                          <p:stCondLst>
                                            <p:cond delay="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0" grpId="0" bldLvl="0" animBg="1" autoUpdateAnimBg="0"/>
      <p:bldP spid="13" grpId="0"/>
      <p:bldP spid="13" grpId="1"/>
      <p:bldP spid="29" grpId="0" bldLvl="0" autoUpdateAnimBg="0"/>
      <p:bldP spid="42" grpId="0" animBg="1"/>
      <p:bldP spid="43" grpId="0" animBg="1"/>
      <p:bldP spid="4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7257" y="3688274"/>
            <a:ext cx="12204927" cy="1955800"/>
          </a:xfrm>
          <a:prstGeom prst="rect">
            <a:avLst/>
          </a:prstGeom>
          <a:solidFill>
            <a:srgbClr val="0660A2"/>
          </a:solidFill>
          <a:ln>
            <a:noFill/>
          </a:ln>
        </p:spPr>
        <p:style>
          <a:lnRef idx="2">
            <a:schemeClr val="accent1">
              <a:shade val="50000"/>
            </a:schemeClr>
          </a:lnRef>
          <a:fillRef idx="1">
            <a:schemeClr val="accent1"/>
          </a:fillRef>
          <a:effectRef idx="0">
            <a:schemeClr val="accent1"/>
          </a:effectRef>
          <a:fontRef idx="minor">
            <a:schemeClr val="lt1"/>
          </a:fontRef>
        </p:style>
        <p:txBody>
          <a:bodyPr lIns="91406" tIns="45703" rIns="91406" bIns="45703" rtlCol="0" anchor="ctr"/>
          <a:lstStyle/>
          <a:p>
            <a:pPr algn="ctr"/>
            <a:endParaRPr lang="zh-CN" altLang="en-US" b="1"/>
          </a:p>
        </p:txBody>
      </p:sp>
      <p:pic>
        <p:nvPicPr>
          <p:cNvPr id="17" name="Picture 2" descr="C:\Users\PC\Desktop\zqq\8_0007_map.png"/>
          <p:cNvPicPr>
            <a:picLocks noChangeAspect="1" noChangeArrowheads="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2264510" y="554516"/>
            <a:ext cx="8047990" cy="3824978"/>
          </a:xfrm>
          <a:prstGeom prst="rect">
            <a:avLst/>
          </a:prstGeom>
          <a:noFill/>
          <a:extLst>
            <a:ext uri="{909E8E84-426E-40DD-AFC4-6F175D3DCCD1}">
              <a14:hiddenFill xmlns:a14="http://schemas.microsoft.com/office/drawing/2010/main">
                <a:solidFill>
                  <a:srgbClr val="FFFFFF"/>
                </a:solidFill>
              </a14:hiddenFill>
            </a:ext>
          </a:extLst>
        </p:spPr>
      </p:pic>
      <p:pic>
        <p:nvPicPr>
          <p:cNvPr id="19" name="图片 23"/>
          <p:cNvPicPr>
            <a:picLocks noChangeAspect="1" noChangeArrowheads="1"/>
          </p:cNvPicPr>
          <p:nvPr/>
        </p:nvPicPr>
        <p:blipFill>
          <a:blip r:embed="rId2">
            <a:extLst>
              <a:ext uri="{BEBA8EAE-BF5A-486C-A8C5-ECC9F3942E4B}">
                <a14:imgProps xmlns:a14="http://schemas.microsoft.com/office/drawing/2010/main">
                  <a14:imgLayer r:embed="rId3">
                    <a14:imgEffect>
                      <a14:brightnessContrast bright="38000" contrast="15000"/>
                    </a14:imgEffect>
                    <a14:imgEffect>
                      <a14:sharpenSoften amount="76000"/>
                    </a14:imgEffect>
                  </a14:imgLayer>
                </a14:imgProps>
              </a:ext>
              <a:ext uri="{28A0092B-C50C-407E-A947-70E740481C1C}">
                <a14:useLocalDpi xmlns:a14="http://schemas.microsoft.com/office/drawing/2010/main" val="0"/>
              </a:ext>
            </a:extLst>
          </a:blip>
          <a:srcRect l="18935" r="5692"/>
          <a:stretch>
            <a:fillRect/>
          </a:stretch>
        </p:blipFill>
        <p:spPr bwMode="auto">
          <a:xfrm>
            <a:off x="9492256" y="3688272"/>
            <a:ext cx="2704806" cy="1955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图片 6"/>
          <p:cNvPicPr>
            <a:picLocks noChangeAspect="1" noChangeArrowheads="1"/>
          </p:cNvPicPr>
          <p:nvPr/>
        </p:nvPicPr>
        <p:blipFill>
          <a:blip r:embed="rId4">
            <a:extLst>
              <a:ext uri="{BEBA8EAE-BF5A-486C-A8C5-ECC9F3942E4B}">
                <a14:imgProps xmlns:a14="http://schemas.microsoft.com/office/drawing/2010/main">
                  <a14:imgLayer r:embed="rId5">
                    <a14:imgEffect>
                      <a14:brightnessContrast bright="30000" contrast="10000"/>
                    </a14:imgEffect>
                    <a14:imgEffect>
                      <a14:sharpenSoften amount="40000"/>
                    </a14:imgEffect>
                  </a14:imgLayer>
                </a14:imgProps>
              </a:ext>
              <a:ext uri="{28A0092B-C50C-407E-A947-70E740481C1C}">
                <a14:useLocalDpi xmlns:a14="http://schemas.microsoft.com/office/drawing/2010/main" val="0"/>
              </a:ext>
            </a:extLst>
          </a:blip>
          <a:srcRect/>
          <a:stretch>
            <a:fillRect/>
          </a:stretch>
        </p:blipFill>
        <p:spPr bwMode="auto">
          <a:xfrm>
            <a:off x="6739614" y="3679196"/>
            <a:ext cx="2617113" cy="1955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1" name="文本框 6"/>
          <p:cNvSpPr txBox="1"/>
          <p:nvPr/>
        </p:nvSpPr>
        <p:spPr>
          <a:xfrm>
            <a:off x="3071532" y="1194335"/>
            <a:ext cx="6301725" cy="830997"/>
          </a:xfrm>
          <a:prstGeom prst="rect">
            <a:avLst/>
          </a:prstGeom>
          <a:noFill/>
        </p:spPr>
        <p:txBody>
          <a:bodyPr wrap="none" rtlCol="0">
            <a:spAutoFit/>
          </a:bodyPr>
          <a:lstStyle/>
          <a:p>
            <a:r>
              <a:rPr lang="zh-CN" altLang="en-US" sz="4800" b="1" dirty="0">
                <a:solidFill>
                  <a:srgbClr val="0170C1"/>
                </a:solidFill>
                <a:latin typeface="微软雅黑" panose="020B0503020204020204" pitchFamily="34" charset="-122"/>
                <a:ea typeface="微软雅黑" panose="020B0503020204020204" pitchFamily="34" charset="-122"/>
              </a:rPr>
              <a:t>经典</a:t>
            </a:r>
            <a:r>
              <a:rPr lang="zh-CN" altLang="en-US" sz="4800" b="1" dirty="0" smtClean="0">
                <a:solidFill>
                  <a:srgbClr val="0170C1"/>
                </a:solidFill>
                <a:latin typeface="微软雅黑" panose="020B0503020204020204" pitchFamily="34" charset="-122"/>
                <a:ea typeface="微软雅黑" panose="020B0503020204020204" pitchFamily="34" charset="-122"/>
              </a:rPr>
              <a:t>蓝色商务合作</a:t>
            </a:r>
            <a:r>
              <a:rPr lang="en-US" altLang="zh-CN" sz="4800" b="1" dirty="0" smtClean="0">
                <a:solidFill>
                  <a:srgbClr val="0170C1"/>
                </a:solidFill>
                <a:latin typeface="微软雅黑" panose="020B0503020204020204" pitchFamily="34" charset="-122"/>
                <a:ea typeface="微软雅黑" panose="020B0503020204020204" pitchFamily="34" charset="-122"/>
              </a:rPr>
              <a:t>PPT</a:t>
            </a:r>
            <a:endParaRPr lang="zh-CN" altLang="en-US" sz="4800" b="1" dirty="0">
              <a:solidFill>
                <a:srgbClr val="0170C1"/>
              </a:solidFill>
              <a:latin typeface="微软雅黑" panose="020B0503020204020204" pitchFamily="34" charset="-122"/>
              <a:ea typeface="微软雅黑" panose="020B0503020204020204" pitchFamily="34" charset="-122"/>
            </a:endParaRPr>
          </a:p>
        </p:txBody>
      </p:sp>
      <p:sp>
        <p:nvSpPr>
          <p:cNvPr id="22" name="矩形 21"/>
          <p:cNvSpPr/>
          <p:nvPr/>
        </p:nvSpPr>
        <p:spPr>
          <a:xfrm>
            <a:off x="3134595" y="1957783"/>
            <a:ext cx="6829213" cy="492443"/>
          </a:xfrm>
          <a:prstGeom prst="rect">
            <a:avLst/>
          </a:prstGeom>
        </p:spPr>
        <p:txBody>
          <a:bodyPr wrap="square">
            <a:spAutoFit/>
          </a:bodyPr>
          <a:lstStyle/>
          <a:p>
            <a:r>
              <a:rPr lang="en-US" altLang="zh-CN" sz="2600" b="1" dirty="0" smtClean="0">
                <a:solidFill>
                  <a:srgbClr val="0170C1"/>
                </a:solidFill>
                <a:latin typeface="+mj-lt"/>
                <a:cs typeface="Arial" panose="020B0604020202020204" pitchFamily="34" charset="0"/>
              </a:rPr>
              <a:t>CLASSIC BLUE WORK SUMMARY PPT</a:t>
            </a:r>
            <a:endParaRPr lang="zh-CN" altLang="en-US" sz="2600" b="1" dirty="0">
              <a:solidFill>
                <a:srgbClr val="0170C1"/>
              </a:solidFill>
              <a:latin typeface="+mj-lt"/>
              <a:cs typeface="Arial" panose="020B0604020202020204" pitchFamily="34" charset="0"/>
            </a:endParaRPr>
          </a:p>
        </p:txBody>
      </p:sp>
      <p:grpSp>
        <p:nvGrpSpPr>
          <p:cNvPr id="23" name="组合 22"/>
          <p:cNvGrpSpPr/>
          <p:nvPr/>
        </p:nvGrpSpPr>
        <p:grpSpPr>
          <a:xfrm flipH="1">
            <a:off x="0" y="5729894"/>
            <a:ext cx="12202605" cy="107950"/>
            <a:chOff x="0" y="5588000"/>
            <a:chExt cx="12202605" cy="107950"/>
          </a:xfrm>
        </p:grpSpPr>
        <p:sp>
          <p:nvSpPr>
            <p:cNvPr id="26" name="矩形 25"/>
            <p:cNvSpPr/>
            <p:nvPr/>
          </p:nvSpPr>
          <p:spPr>
            <a:xfrm>
              <a:off x="0" y="5588000"/>
              <a:ext cx="6605362"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7" name="矩形 26"/>
            <p:cNvSpPr/>
            <p:nvPr/>
          </p:nvSpPr>
          <p:spPr>
            <a:xfrm>
              <a:off x="6739613" y="5588000"/>
              <a:ext cx="2617113"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28" name="矩形 27"/>
            <p:cNvSpPr/>
            <p:nvPr/>
          </p:nvSpPr>
          <p:spPr>
            <a:xfrm>
              <a:off x="9497799" y="5588000"/>
              <a:ext cx="2704806" cy="10795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grpSp>
      <p:sp>
        <p:nvSpPr>
          <p:cNvPr id="29" name="圆角矩形 28"/>
          <p:cNvSpPr/>
          <p:nvPr/>
        </p:nvSpPr>
        <p:spPr>
          <a:xfrm>
            <a:off x="3257532" y="2637007"/>
            <a:ext cx="5747444" cy="532565"/>
          </a:xfrm>
          <a:prstGeom prst="roundRect">
            <a:avLst>
              <a:gd name="adj" fmla="val 42270"/>
            </a:avLst>
          </a:prstGeom>
          <a:solidFill>
            <a:srgbClr val="0170C1"/>
          </a:solidFill>
          <a:ln>
            <a:no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p>
        </p:txBody>
      </p:sp>
      <p:sp>
        <p:nvSpPr>
          <p:cNvPr id="30" name="TextBox 29"/>
          <p:cNvSpPr txBox="1"/>
          <p:nvPr/>
        </p:nvSpPr>
        <p:spPr>
          <a:xfrm>
            <a:off x="3229192" y="2683219"/>
            <a:ext cx="5506453" cy="461665"/>
          </a:xfrm>
          <a:prstGeom prst="rect">
            <a:avLst/>
          </a:prstGeom>
          <a:noFill/>
        </p:spPr>
        <p:txBody>
          <a:bodyPr wrap="square" rtlCol="0">
            <a:spAutoFit/>
          </a:bodyPr>
          <a:lstStyle/>
          <a:p>
            <a:pPr algn="ctr"/>
            <a:r>
              <a:rPr lang="zh-CN" altLang="en-US" sz="2400" b="1" dirty="0" smtClean="0">
                <a:solidFill>
                  <a:schemeClr val="bg1"/>
                </a:solidFill>
                <a:latin typeface="微软雅黑" panose="020B0503020204020204" pitchFamily="34" charset="-122"/>
                <a:ea typeface="微软雅黑" panose="020B0503020204020204" pitchFamily="34" charset="-122"/>
              </a:rPr>
              <a:t>某某公司 某某部门 汇报人：通用名</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grpSp>
        <p:nvGrpSpPr>
          <p:cNvPr id="31" name="组合 30"/>
          <p:cNvGrpSpPr/>
          <p:nvPr/>
        </p:nvGrpSpPr>
        <p:grpSpPr>
          <a:xfrm>
            <a:off x="8466240" y="2578281"/>
            <a:ext cx="598009" cy="607119"/>
            <a:chOff x="899592" y="2377261"/>
            <a:chExt cx="720079" cy="574619"/>
          </a:xfrm>
          <a:effectLst>
            <a:outerShdw blurRad="50800" dist="38100" dir="2700000" algn="tl" rotWithShape="0">
              <a:prstClr val="black">
                <a:alpha val="40000"/>
              </a:prstClr>
            </a:outerShdw>
          </a:effectLst>
        </p:grpSpPr>
        <p:sp>
          <p:nvSpPr>
            <p:cNvPr id="33" name="圆角矩形 32"/>
            <p:cNvSpPr/>
            <p:nvPr/>
          </p:nvSpPr>
          <p:spPr>
            <a:xfrm>
              <a:off x="899592" y="2377261"/>
              <a:ext cx="720079" cy="574619"/>
            </a:xfrm>
            <a:prstGeom prst="roundRect">
              <a:avLst>
                <a:gd name="adj" fmla="val 42270"/>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C00000"/>
                </a:solidFill>
                <a:ea typeface="微软雅黑" panose="020B0503020204020204" pitchFamily="34" charset="-122"/>
              </a:endParaRPr>
            </a:p>
          </p:txBody>
        </p:sp>
        <p:sp>
          <p:nvSpPr>
            <p:cNvPr id="34" name="圆角矩形 33"/>
            <p:cNvSpPr/>
            <p:nvPr/>
          </p:nvSpPr>
          <p:spPr>
            <a:xfrm>
              <a:off x="920241" y="2397813"/>
              <a:ext cx="681258" cy="533516"/>
            </a:xfrm>
            <a:prstGeom prst="roundRect">
              <a:avLst>
                <a:gd name="adj" fmla="val 42270"/>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1">
                <a:solidFill>
                  <a:srgbClr val="C00000"/>
                </a:solidFill>
                <a:ea typeface="微软雅黑" panose="020B0503020204020204" pitchFamily="34" charset="-122"/>
              </a:endParaRPr>
            </a:p>
          </p:txBody>
        </p:sp>
      </p:grpSp>
      <p:sp>
        <p:nvSpPr>
          <p:cNvPr id="35" name="TextBox 5"/>
          <p:cNvSpPr>
            <a:spLocks noChangeArrowheads="1"/>
          </p:cNvSpPr>
          <p:nvPr/>
        </p:nvSpPr>
        <p:spPr bwMode="auto">
          <a:xfrm>
            <a:off x="940162" y="4320979"/>
            <a:ext cx="5338582" cy="6462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06" tIns="45703" rIns="91406" bIns="45703">
            <a:spAutoFit/>
          </a:bodyPr>
          <a:lstStyle/>
          <a:p>
            <a:pPr algn="ctr" eaLnBrk="1" hangingPunct="1">
              <a:buFont typeface="Arial" panose="020B0604020202020204" pitchFamily="34" charset="0"/>
              <a:buNone/>
            </a:pPr>
            <a:r>
              <a:rPr lang="zh-CN" altLang="en-US" sz="3600" b="1" dirty="0" smtClean="0">
                <a:solidFill>
                  <a:schemeClr val="bg1"/>
                </a:solidFill>
                <a:latin typeface="微软雅黑" panose="020B0503020204020204" pitchFamily="34" charset="-122"/>
                <a:ea typeface="微软雅黑" panose="020B0503020204020204" pitchFamily="34" charset="-122"/>
                <a:sym typeface="方正兰亭粗黑_GBK" charset="-122"/>
              </a:rPr>
              <a:t>谢谢您的观看指导！</a:t>
            </a:r>
            <a:endParaRPr lang="zh-CN" altLang="en-US" sz="3600" b="1" dirty="0">
              <a:solidFill>
                <a:schemeClr val="bg1"/>
              </a:solidFill>
              <a:latin typeface="微软雅黑" panose="020B0503020204020204" pitchFamily="34" charset="-122"/>
              <a:ea typeface="微软雅黑" panose="020B0503020204020204" pitchFamily="34" charset="-122"/>
              <a:sym typeface="方正兰亭粗黑_GBK"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35"/>
                                        </p:tgtEl>
                                        <p:attrNameLst>
                                          <p:attrName>style.visibility</p:attrName>
                                        </p:attrNameLst>
                                      </p:cBhvr>
                                      <p:to>
                                        <p:strVal val="visible"/>
                                      </p:to>
                                    </p:set>
                                    <p:anim calcmode="lin" valueType="num">
                                      <p:cBhvr>
                                        <p:cTn id="11" dur="500" fill="hold"/>
                                        <p:tgtEl>
                                          <p:spTgt spid="35"/>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35"/>
                                        </p:tgtEl>
                                        <p:attrNameLst>
                                          <p:attrName>ppt_y</p:attrName>
                                        </p:attrNameLst>
                                      </p:cBhvr>
                                      <p:tavLst>
                                        <p:tav tm="0">
                                          <p:val>
                                            <p:strVal val="#ppt_y"/>
                                          </p:val>
                                        </p:tav>
                                        <p:tav tm="100000">
                                          <p:val>
                                            <p:strVal val="#ppt_y"/>
                                          </p:val>
                                        </p:tav>
                                      </p:tavLst>
                                    </p:anim>
                                    <p:anim calcmode="lin" valueType="num">
                                      <p:cBhvr>
                                        <p:cTn id="13" dur="500" fill="hold"/>
                                        <p:tgtEl>
                                          <p:spTgt spid="35"/>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35"/>
                                        </p:tgtEl>
                                        <p:attrNameLst>
                                          <p:attrName>ppt_w</p:attrName>
                                        </p:attrNameLst>
                                      </p:cBhvr>
                                      <p:tavLst>
                                        <p:tav tm="0">
                                          <p:val>
                                            <p:strVal val="#ppt_w/10"/>
                                          </p:val>
                                        </p:tav>
                                        <p:tav tm="50000">
                                          <p:val>
                                            <p:strVal val="#ppt_w+.01"/>
                                          </p:val>
                                        </p:tav>
                                        <p:tav tm="100000">
                                          <p:val>
                                            <p:strVal val="#ppt_w"/>
                                          </p:val>
                                        </p:tav>
                                      </p:tavLst>
                                    </p:anim>
                                    <p:animEffect>
                                      <p:cBhvr>
                                        <p:cTn id="15" dur="500" tmFilter="0,0; .5, 1; 1, 1"/>
                                        <p:tgtEl>
                                          <p:spTgt spid="35"/>
                                        </p:tgtEl>
                                      </p:cBhvr>
                                    </p:animEffect>
                                  </p:childTnLst>
                                </p:cTn>
                              </p:par>
                              <p:par>
                                <p:cTn id="16" presetID="31" presetClass="entr" presetSubtype="0" fill="hold" nodeType="withEffect">
                                  <p:stCondLst>
                                    <p:cond delay="0"/>
                                  </p:stCondLst>
                                  <p:childTnLst>
                                    <p:set>
                                      <p:cBhvr>
                                        <p:cTn id="17" dur="1" fill="hold">
                                          <p:stCondLst>
                                            <p:cond delay="0"/>
                                          </p:stCondLst>
                                        </p:cTn>
                                        <p:tgtEl>
                                          <p:spTgt spid="19"/>
                                        </p:tgtEl>
                                        <p:attrNameLst>
                                          <p:attrName>style.visibility</p:attrName>
                                        </p:attrNameLst>
                                      </p:cBhvr>
                                      <p:to>
                                        <p:strVal val="visible"/>
                                      </p:to>
                                    </p:set>
                                    <p:anim calcmode="lin" valueType="num">
                                      <p:cBhvr>
                                        <p:cTn id="18" dur="750" fill="hold"/>
                                        <p:tgtEl>
                                          <p:spTgt spid="19"/>
                                        </p:tgtEl>
                                        <p:attrNameLst>
                                          <p:attrName>ppt_w</p:attrName>
                                        </p:attrNameLst>
                                      </p:cBhvr>
                                      <p:tavLst>
                                        <p:tav tm="0">
                                          <p:val>
                                            <p:fltVal val="0"/>
                                          </p:val>
                                        </p:tav>
                                        <p:tav tm="100000">
                                          <p:val>
                                            <p:strVal val="#ppt_w"/>
                                          </p:val>
                                        </p:tav>
                                      </p:tavLst>
                                    </p:anim>
                                    <p:anim calcmode="lin" valueType="num">
                                      <p:cBhvr>
                                        <p:cTn id="19" dur="750" fill="hold"/>
                                        <p:tgtEl>
                                          <p:spTgt spid="19"/>
                                        </p:tgtEl>
                                        <p:attrNameLst>
                                          <p:attrName>ppt_h</p:attrName>
                                        </p:attrNameLst>
                                      </p:cBhvr>
                                      <p:tavLst>
                                        <p:tav tm="0">
                                          <p:val>
                                            <p:fltVal val="0"/>
                                          </p:val>
                                        </p:tav>
                                        <p:tav tm="100000">
                                          <p:val>
                                            <p:strVal val="#ppt_h"/>
                                          </p:val>
                                        </p:tav>
                                      </p:tavLst>
                                    </p:anim>
                                    <p:anim calcmode="lin" valueType="num">
                                      <p:cBhvr>
                                        <p:cTn id="20" dur="750" fill="hold"/>
                                        <p:tgtEl>
                                          <p:spTgt spid="19"/>
                                        </p:tgtEl>
                                        <p:attrNameLst>
                                          <p:attrName>style.rotation</p:attrName>
                                        </p:attrNameLst>
                                      </p:cBhvr>
                                      <p:tavLst>
                                        <p:tav tm="0">
                                          <p:val>
                                            <p:fltVal val="90"/>
                                          </p:val>
                                        </p:tav>
                                        <p:tav tm="100000">
                                          <p:val>
                                            <p:fltVal val="0"/>
                                          </p:val>
                                        </p:tav>
                                      </p:tavLst>
                                    </p:anim>
                                    <p:animEffect transition="in" filter="fade">
                                      <p:cBhvr>
                                        <p:cTn id="21" dur="750"/>
                                        <p:tgtEl>
                                          <p:spTgt spid="19"/>
                                        </p:tgtEl>
                                      </p:cBhvr>
                                    </p:animEffect>
                                  </p:childTnLst>
                                </p:cTn>
                              </p:par>
                              <p:par>
                                <p:cTn id="22" presetID="31" presetClass="entr" presetSubtype="0" fill="hold" nodeType="withEffect">
                                  <p:stCondLst>
                                    <p:cond delay="0"/>
                                  </p:stCondLst>
                                  <p:childTnLst>
                                    <p:set>
                                      <p:cBhvr>
                                        <p:cTn id="23" dur="1" fill="hold">
                                          <p:stCondLst>
                                            <p:cond delay="0"/>
                                          </p:stCondLst>
                                        </p:cTn>
                                        <p:tgtEl>
                                          <p:spTgt spid="20"/>
                                        </p:tgtEl>
                                        <p:attrNameLst>
                                          <p:attrName>style.visibility</p:attrName>
                                        </p:attrNameLst>
                                      </p:cBhvr>
                                      <p:to>
                                        <p:strVal val="visible"/>
                                      </p:to>
                                    </p:set>
                                    <p:anim calcmode="lin" valueType="num">
                                      <p:cBhvr>
                                        <p:cTn id="24" dur="750" fill="hold"/>
                                        <p:tgtEl>
                                          <p:spTgt spid="20"/>
                                        </p:tgtEl>
                                        <p:attrNameLst>
                                          <p:attrName>ppt_w</p:attrName>
                                        </p:attrNameLst>
                                      </p:cBhvr>
                                      <p:tavLst>
                                        <p:tav tm="0">
                                          <p:val>
                                            <p:fltVal val="0"/>
                                          </p:val>
                                        </p:tav>
                                        <p:tav tm="100000">
                                          <p:val>
                                            <p:strVal val="#ppt_w"/>
                                          </p:val>
                                        </p:tav>
                                      </p:tavLst>
                                    </p:anim>
                                    <p:anim calcmode="lin" valueType="num">
                                      <p:cBhvr>
                                        <p:cTn id="25" dur="750" fill="hold"/>
                                        <p:tgtEl>
                                          <p:spTgt spid="20"/>
                                        </p:tgtEl>
                                        <p:attrNameLst>
                                          <p:attrName>ppt_h</p:attrName>
                                        </p:attrNameLst>
                                      </p:cBhvr>
                                      <p:tavLst>
                                        <p:tav tm="0">
                                          <p:val>
                                            <p:fltVal val="0"/>
                                          </p:val>
                                        </p:tav>
                                        <p:tav tm="100000">
                                          <p:val>
                                            <p:strVal val="#ppt_h"/>
                                          </p:val>
                                        </p:tav>
                                      </p:tavLst>
                                    </p:anim>
                                    <p:anim calcmode="lin" valueType="num">
                                      <p:cBhvr>
                                        <p:cTn id="26" dur="750" fill="hold"/>
                                        <p:tgtEl>
                                          <p:spTgt spid="20"/>
                                        </p:tgtEl>
                                        <p:attrNameLst>
                                          <p:attrName>style.rotation</p:attrName>
                                        </p:attrNameLst>
                                      </p:cBhvr>
                                      <p:tavLst>
                                        <p:tav tm="0">
                                          <p:val>
                                            <p:fltVal val="90"/>
                                          </p:val>
                                        </p:tav>
                                        <p:tav tm="100000">
                                          <p:val>
                                            <p:fltVal val="0"/>
                                          </p:val>
                                        </p:tav>
                                      </p:tavLst>
                                    </p:anim>
                                    <p:animEffect transition="in" filter="fade">
                                      <p:cBhvr>
                                        <p:cTn id="27" dur="750"/>
                                        <p:tgtEl>
                                          <p:spTgt spid="20"/>
                                        </p:tgtEl>
                                      </p:cBhvr>
                                    </p:animEffect>
                                  </p:childTnLst>
                                </p:cTn>
                              </p:par>
                              <p:par>
                                <p:cTn id="28" presetID="14" presetClass="entr" presetSubtype="5" fill="hold" nodeType="withEffect">
                                  <p:stCondLst>
                                    <p:cond delay="0"/>
                                  </p:stCondLst>
                                  <p:childTnLst>
                                    <p:set>
                                      <p:cBhvr>
                                        <p:cTn id="29" dur="1" fill="hold">
                                          <p:stCondLst>
                                            <p:cond delay="0"/>
                                          </p:stCondLst>
                                        </p:cTn>
                                        <p:tgtEl>
                                          <p:spTgt spid="23"/>
                                        </p:tgtEl>
                                        <p:attrNameLst>
                                          <p:attrName>style.visibility</p:attrName>
                                        </p:attrNameLst>
                                      </p:cBhvr>
                                      <p:to>
                                        <p:strVal val="visible"/>
                                      </p:to>
                                    </p:set>
                                    <p:animEffect transition="in" filter="randombar(vertical)">
                                      <p:cBhvr>
                                        <p:cTn id="30" dur="500"/>
                                        <p:tgtEl>
                                          <p:spTgt spid="23"/>
                                        </p:tgtEl>
                                      </p:cBhvr>
                                    </p:animEffect>
                                  </p:childTnLst>
                                </p:cTn>
                              </p:par>
                            </p:childTnLst>
                          </p:cTn>
                        </p:par>
                        <p:par>
                          <p:cTn id="31" fill="hold">
                            <p:stCondLst>
                              <p:cond delay="899"/>
                            </p:stCondLst>
                            <p:childTnLst>
                              <p:par>
                                <p:cTn id="32" presetID="56" presetClass="entr" presetSubtype="0" fill="hold" grpId="0" nodeType="afterEffect">
                                  <p:stCondLst>
                                    <p:cond delay="0"/>
                                  </p:stCondLst>
                                  <p:iterate type="lt">
                                    <p:tmPct val="10000"/>
                                  </p:iterate>
                                  <p:childTnLst>
                                    <p:set>
                                      <p:cBhvr>
                                        <p:cTn id="33" dur="1" fill="hold">
                                          <p:stCondLst>
                                            <p:cond delay="0"/>
                                          </p:stCondLst>
                                        </p:cTn>
                                        <p:tgtEl>
                                          <p:spTgt spid="21"/>
                                        </p:tgtEl>
                                        <p:attrNameLst>
                                          <p:attrName>style.visibility</p:attrName>
                                        </p:attrNameLst>
                                      </p:cBhvr>
                                      <p:to>
                                        <p:strVal val="visible"/>
                                      </p:to>
                                    </p:set>
                                    <p:anim by="(-#ppt_w*2)" calcmode="lin" valueType="num">
                                      <p:cBhvr rctx="PPT">
                                        <p:cTn id="34" dur="375" autoRev="1" fill="hold">
                                          <p:stCondLst>
                                            <p:cond delay="0"/>
                                          </p:stCondLst>
                                        </p:cTn>
                                        <p:tgtEl>
                                          <p:spTgt spid="21"/>
                                        </p:tgtEl>
                                        <p:attrNameLst>
                                          <p:attrName>ppt_w</p:attrName>
                                        </p:attrNameLst>
                                      </p:cBhvr>
                                    </p:anim>
                                    <p:anim by="(#ppt_w*0.50)" calcmode="lin" valueType="num">
                                      <p:cBhvr>
                                        <p:cTn id="35" dur="375" decel="50000" autoRev="1" fill="hold">
                                          <p:stCondLst>
                                            <p:cond delay="0"/>
                                          </p:stCondLst>
                                        </p:cTn>
                                        <p:tgtEl>
                                          <p:spTgt spid="21"/>
                                        </p:tgtEl>
                                        <p:attrNameLst>
                                          <p:attrName>ppt_x</p:attrName>
                                        </p:attrNameLst>
                                      </p:cBhvr>
                                    </p:anim>
                                    <p:anim from="(-#ppt_h/2)" to="(#ppt_y)" calcmode="lin" valueType="num">
                                      <p:cBhvr>
                                        <p:cTn id="36" dur="750" fill="hold">
                                          <p:stCondLst>
                                            <p:cond delay="0"/>
                                          </p:stCondLst>
                                        </p:cTn>
                                        <p:tgtEl>
                                          <p:spTgt spid="21"/>
                                        </p:tgtEl>
                                        <p:attrNameLst>
                                          <p:attrName>ppt_y</p:attrName>
                                        </p:attrNameLst>
                                      </p:cBhvr>
                                    </p:anim>
                                    <p:animRot by="21600000">
                                      <p:cBhvr>
                                        <p:cTn id="37" dur="750" fill="hold">
                                          <p:stCondLst>
                                            <p:cond delay="0"/>
                                          </p:stCondLst>
                                        </p:cTn>
                                        <p:tgtEl>
                                          <p:spTgt spid="21"/>
                                        </p:tgtEl>
                                        <p:attrNameLst>
                                          <p:attrName>r</p:attrName>
                                        </p:attrNameLst>
                                      </p:cBhvr>
                                    </p:animRot>
                                  </p:childTnLst>
                                </p:cTn>
                              </p:par>
                            </p:childTnLst>
                          </p:cTn>
                        </p:par>
                        <p:par>
                          <p:cTn id="38" fill="hold">
                            <p:stCondLst>
                              <p:cond delay="2400"/>
                            </p:stCondLst>
                            <p:childTnLst>
                              <p:par>
                                <p:cTn id="39" presetID="56" presetClass="entr" presetSubtype="0" fill="hold" grpId="0" nodeType="afterEffect">
                                  <p:stCondLst>
                                    <p:cond delay="0"/>
                                  </p:stCondLst>
                                  <p:iterate type="lt">
                                    <p:tmPct val="10000"/>
                                  </p:iterate>
                                  <p:childTnLst>
                                    <p:set>
                                      <p:cBhvr>
                                        <p:cTn id="40" dur="1" fill="hold">
                                          <p:stCondLst>
                                            <p:cond delay="0"/>
                                          </p:stCondLst>
                                        </p:cTn>
                                        <p:tgtEl>
                                          <p:spTgt spid="22"/>
                                        </p:tgtEl>
                                        <p:attrNameLst>
                                          <p:attrName>style.visibility</p:attrName>
                                        </p:attrNameLst>
                                      </p:cBhvr>
                                      <p:to>
                                        <p:strVal val="visible"/>
                                      </p:to>
                                    </p:set>
                                    <p:anim by="(-#ppt_w*2)" calcmode="lin" valueType="num">
                                      <p:cBhvr rctx="PPT">
                                        <p:cTn id="41" dur="375" autoRev="1" fill="hold">
                                          <p:stCondLst>
                                            <p:cond delay="0"/>
                                          </p:stCondLst>
                                        </p:cTn>
                                        <p:tgtEl>
                                          <p:spTgt spid="22"/>
                                        </p:tgtEl>
                                        <p:attrNameLst>
                                          <p:attrName>ppt_w</p:attrName>
                                        </p:attrNameLst>
                                      </p:cBhvr>
                                    </p:anim>
                                    <p:anim by="(#ppt_w*0.50)" calcmode="lin" valueType="num">
                                      <p:cBhvr>
                                        <p:cTn id="42" dur="375" decel="50000" autoRev="1" fill="hold">
                                          <p:stCondLst>
                                            <p:cond delay="0"/>
                                          </p:stCondLst>
                                        </p:cTn>
                                        <p:tgtEl>
                                          <p:spTgt spid="22"/>
                                        </p:tgtEl>
                                        <p:attrNameLst>
                                          <p:attrName>ppt_x</p:attrName>
                                        </p:attrNameLst>
                                      </p:cBhvr>
                                    </p:anim>
                                    <p:anim from="(-#ppt_h/2)" to="(#ppt_y)" calcmode="lin" valueType="num">
                                      <p:cBhvr>
                                        <p:cTn id="43" dur="750" fill="hold">
                                          <p:stCondLst>
                                            <p:cond delay="0"/>
                                          </p:stCondLst>
                                        </p:cTn>
                                        <p:tgtEl>
                                          <p:spTgt spid="22"/>
                                        </p:tgtEl>
                                        <p:attrNameLst>
                                          <p:attrName>ppt_y</p:attrName>
                                        </p:attrNameLst>
                                      </p:cBhvr>
                                    </p:anim>
                                    <p:animRot by="21600000">
                                      <p:cBhvr>
                                        <p:cTn id="44" dur="750" fill="hold">
                                          <p:stCondLst>
                                            <p:cond delay="0"/>
                                          </p:stCondLst>
                                        </p:cTn>
                                        <p:tgtEl>
                                          <p:spTgt spid="22"/>
                                        </p:tgtEl>
                                        <p:attrNameLst>
                                          <p:attrName>r</p:attrName>
                                        </p:attrNameLst>
                                      </p:cBhvr>
                                    </p:animRot>
                                  </p:childTnLst>
                                </p:cTn>
                              </p:par>
                            </p:childTnLst>
                          </p:cTn>
                        </p:par>
                        <p:par>
                          <p:cTn id="45" fill="hold">
                            <p:stCondLst>
                              <p:cond delay="5250"/>
                            </p:stCondLst>
                            <p:childTnLst>
                              <p:par>
                                <p:cTn id="46" presetID="10"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10"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par>
                                <p:cTn id="52" presetID="22" presetClass="entr" presetSubtype="8" fill="hold" grpId="0" nodeType="withEffect">
                                  <p:stCondLst>
                                    <p:cond delay="500"/>
                                  </p:stCondLst>
                                  <p:childTnLst>
                                    <p:set>
                                      <p:cBhvr>
                                        <p:cTn id="53" dur="1" fill="hold">
                                          <p:stCondLst>
                                            <p:cond delay="0"/>
                                          </p:stCondLst>
                                        </p:cTn>
                                        <p:tgtEl>
                                          <p:spTgt spid="30"/>
                                        </p:tgtEl>
                                        <p:attrNameLst>
                                          <p:attrName>style.visibility</p:attrName>
                                        </p:attrNameLst>
                                      </p:cBhvr>
                                      <p:to>
                                        <p:strVal val="visible"/>
                                      </p:to>
                                    </p:set>
                                    <p:animEffect transition="in" filter="wipe(left)">
                                      <p:cBhvr>
                                        <p:cTn id="54" dur="1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21" grpId="0"/>
      <p:bldP spid="22" grpId="0"/>
      <p:bldP spid="29" grpId="0" animBg="1"/>
      <p:bldP spid="30" grpId="0"/>
      <p:bldP spid="35" grpId="0" bldLvl="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0" y="5048250"/>
            <a:ext cx="12192000" cy="18288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a:off x="5412390" y="4184488"/>
            <a:ext cx="1350360" cy="1350360"/>
          </a:xfrm>
          <a:prstGeom prst="ellipse">
            <a:avLst/>
          </a:prstGeom>
          <a:solidFill>
            <a:srgbClr val="00B0F0"/>
          </a:solidFill>
          <a:ln>
            <a:noFill/>
          </a:ln>
          <a:effectLst>
            <a:reflection blurRad="127000" stA="25000" endPos="30000" dist="762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22"/>
          <p:cNvSpPr>
            <a:spLocks noChangeArrowheads="1"/>
          </p:cNvSpPr>
          <p:nvPr/>
        </p:nvSpPr>
        <p:spPr bwMode="auto">
          <a:xfrm>
            <a:off x="878624" y="2307764"/>
            <a:ext cx="10418026" cy="108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6600" dirty="0" smtClean="0">
                <a:solidFill>
                  <a:srgbClr val="0170C1"/>
                </a:solidFill>
                <a:latin typeface="方正正粗黑简体" panose="02000000000000000000" pitchFamily="2" charset="-122"/>
                <a:ea typeface="方正正粗黑简体" panose="02000000000000000000" pitchFamily="2" charset="-122"/>
              </a:rPr>
              <a:t>加入标题描述</a:t>
            </a:r>
            <a:endParaRPr lang="zh-CN" altLang="zh-CN" sz="6600" dirty="0">
              <a:solidFill>
                <a:srgbClr val="0170C1"/>
              </a:solidFill>
              <a:latin typeface="方正正粗黑简体" panose="02000000000000000000" pitchFamily="2" charset="-122"/>
              <a:ea typeface="方正正粗黑简体" panose="02000000000000000000" pitchFamily="2" charset="-122"/>
            </a:endParaRPr>
          </a:p>
        </p:txBody>
      </p:sp>
      <p:sp>
        <p:nvSpPr>
          <p:cNvPr id="7" name="文本框 22"/>
          <p:cNvSpPr>
            <a:spLocks noChangeArrowheads="1"/>
          </p:cNvSpPr>
          <p:nvPr/>
        </p:nvSpPr>
        <p:spPr bwMode="auto">
          <a:xfrm>
            <a:off x="3226994" y="3308435"/>
            <a:ext cx="57973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200" b="1" dirty="0" smtClean="0">
                <a:solidFill>
                  <a:srgbClr val="0170C1"/>
                </a:solidFill>
              </a:rPr>
              <a:t>加入你的文字描述和文案描</a:t>
            </a:r>
            <a:endParaRPr lang="zh-CN" altLang="zh-CN" sz="3200" b="1" dirty="0">
              <a:solidFill>
                <a:srgbClr val="0170C1"/>
              </a:solidFill>
            </a:endParaRPr>
          </a:p>
        </p:txBody>
      </p:sp>
      <p:sp>
        <p:nvSpPr>
          <p:cNvPr id="8" name="文本框 22"/>
          <p:cNvSpPr>
            <a:spLocks noChangeArrowheads="1"/>
          </p:cNvSpPr>
          <p:nvPr/>
        </p:nvSpPr>
        <p:spPr bwMode="auto">
          <a:xfrm>
            <a:off x="5240940" y="4491021"/>
            <a:ext cx="1693260"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en-US" altLang="zh-CN" sz="4000" b="1" dirty="0" smtClean="0">
                <a:solidFill>
                  <a:schemeClr val="bg1"/>
                </a:solidFill>
              </a:rPr>
              <a:t>01</a:t>
            </a:r>
            <a:endParaRPr lang="zh-CN" altLang="zh-CN" sz="40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750"/>
                                        <p:tgtEl>
                                          <p:spTgt spid="4"/>
                                        </p:tgtEl>
                                      </p:cBhvr>
                                    </p:animEffect>
                                  </p:childTnLst>
                                </p:cTn>
                              </p:par>
                            </p:childTnLst>
                          </p:cTn>
                        </p:par>
                        <p:par>
                          <p:cTn id="8" fill="hold">
                            <p:stCondLst>
                              <p:cond delay="1000"/>
                            </p:stCondLst>
                            <p:childTnLst>
                              <p:par>
                                <p:cTn id="9" presetID="31"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1000" fill="hold"/>
                                        <p:tgtEl>
                                          <p:spTgt spid="5"/>
                                        </p:tgtEl>
                                        <p:attrNameLst>
                                          <p:attrName>ppt_w</p:attrName>
                                        </p:attrNameLst>
                                      </p:cBhvr>
                                      <p:tavLst>
                                        <p:tav tm="0">
                                          <p:val>
                                            <p:fltVal val="0"/>
                                          </p:val>
                                        </p:tav>
                                        <p:tav tm="100000">
                                          <p:val>
                                            <p:strVal val="#ppt_w"/>
                                          </p:val>
                                        </p:tav>
                                      </p:tavLst>
                                    </p:anim>
                                    <p:anim calcmode="lin" valueType="num">
                                      <p:cBhvr>
                                        <p:cTn id="12" dur="1000" fill="hold"/>
                                        <p:tgtEl>
                                          <p:spTgt spid="5"/>
                                        </p:tgtEl>
                                        <p:attrNameLst>
                                          <p:attrName>ppt_h</p:attrName>
                                        </p:attrNameLst>
                                      </p:cBhvr>
                                      <p:tavLst>
                                        <p:tav tm="0">
                                          <p:val>
                                            <p:fltVal val="0"/>
                                          </p:val>
                                        </p:tav>
                                        <p:tav tm="100000">
                                          <p:val>
                                            <p:strVal val="#ppt_h"/>
                                          </p:val>
                                        </p:tav>
                                      </p:tavLst>
                                    </p:anim>
                                    <p:anim calcmode="lin" valueType="num">
                                      <p:cBhvr>
                                        <p:cTn id="13" dur="1000" fill="hold"/>
                                        <p:tgtEl>
                                          <p:spTgt spid="5"/>
                                        </p:tgtEl>
                                        <p:attrNameLst>
                                          <p:attrName>style.rotation</p:attrName>
                                        </p:attrNameLst>
                                      </p:cBhvr>
                                      <p:tavLst>
                                        <p:tav tm="0">
                                          <p:val>
                                            <p:fltVal val="90"/>
                                          </p:val>
                                        </p:tav>
                                        <p:tav tm="100000">
                                          <p:val>
                                            <p:fltVal val="0"/>
                                          </p:val>
                                        </p:tav>
                                      </p:tavLst>
                                    </p:anim>
                                    <p:animEffect transition="in" filter="fade">
                                      <p:cBhvr>
                                        <p:cTn id="14" dur="1000"/>
                                        <p:tgtEl>
                                          <p:spTgt spid="5"/>
                                        </p:tgtEl>
                                      </p:cBhvr>
                                    </p:animEffect>
                                  </p:childTnLst>
                                </p:cTn>
                              </p:par>
                            </p:childTnLst>
                          </p:cTn>
                        </p:par>
                        <p:par>
                          <p:cTn id="15" fill="hold">
                            <p:stCondLst>
                              <p:cond delay="2000"/>
                            </p:stCondLst>
                            <p:childTnLst>
                              <p:par>
                                <p:cTn id="16" presetID="42" presetClass="entr" presetSubtype="0" fill="hold" grpId="0" nodeType="after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fade">
                                      <p:cBhvr>
                                        <p:cTn id="18" dur="500"/>
                                        <p:tgtEl>
                                          <p:spTgt spid="8"/>
                                        </p:tgtEl>
                                      </p:cBhvr>
                                    </p:animEffect>
                                    <p:anim calcmode="lin" valueType="num">
                                      <p:cBhvr>
                                        <p:cTn id="19" dur="500" fill="hold"/>
                                        <p:tgtEl>
                                          <p:spTgt spid="8"/>
                                        </p:tgtEl>
                                        <p:attrNameLst>
                                          <p:attrName>ppt_x</p:attrName>
                                        </p:attrNameLst>
                                      </p:cBhvr>
                                      <p:tavLst>
                                        <p:tav tm="0">
                                          <p:val>
                                            <p:strVal val="#ppt_x"/>
                                          </p:val>
                                        </p:tav>
                                        <p:tav tm="100000">
                                          <p:val>
                                            <p:strVal val="#ppt_x"/>
                                          </p:val>
                                        </p:tav>
                                      </p:tavLst>
                                    </p:anim>
                                    <p:anim calcmode="lin" valueType="num">
                                      <p:cBhvr>
                                        <p:cTn id="20" dur="500" fill="hold"/>
                                        <p:tgtEl>
                                          <p:spTgt spid="8"/>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2" fill="hold" grpId="0" nodeType="afterEffect">
                                  <p:stCondLst>
                                    <p:cond delay="0"/>
                                  </p:stCondLst>
                                  <p:iterate type="lt">
                                    <p:tmPct val="10000"/>
                                  </p:iterate>
                                  <p:childTnLst>
                                    <p:set>
                                      <p:cBhvr>
                                        <p:cTn id="23" dur="1" fill="hold">
                                          <p:stCondLst>
                                            <p:cond delay="0"/>
                                          </p:stCondLst>
                                        </p:cTn>
                                        <p:tgtEl>
                                          <p:spTgt spid="6"/>
                                        </p:tgtEl>
                                        <p:attrNameLst>
                                          <p:attrName>style.visibility</p:attrName>
                                        </p:attrNameLst>
                                      </p:cBhvr>
                                      <p:to>
                                        <p:strVal val="visible"/>
                                      </p:to>
                                    </p:set>
                                    <p:anim calcmode="lin" valueType="num">
                                      <p:cBhvr>
                                        <p:cTn id="24" dur="500" fill="hold"/>
                                        <p:tgtEl>
                                          <p:spTgt spid="6"/>
                                        </p:tgtEl>
                                        <p:attrNameLst>
                                          <p:attrName>ppt_x</p:attrName>
                                        </p:attrNameLst>
                                      </p:cBhvr>
                                      <p:tavLst>
                                        <p:tav tm="0">
                                          <p:val>
                                            <p:strVal val="1+#ppt_w/2"/>
                                          </p:val>
                                        </p:tav>
                                        <p:tav tm="100000">
                                          <p:val>
                                            <p:strVal val="#ppt_x"/>
                                          </p:val>
                                        </p:tav>
                                      </p:tavLst>
                                    </p:anim>
                                    <p:anim calcmode="lin" valueType="num">
                                      <p:cBhvr>
                                        <p:cTn id="25" dur="500" fill="hold"/>
                                        <p:tgtEl>
                                          <p:spTgt spid="6"/>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2" fill="hold" grpId="0" nodeType="afterEffect">
                                  <p:stCondLst>
                                    <p:cond delay="0"/>
                                  </p:stCondLst>
                                  <p:iterate type="lt">
                                    <p:tmPct val="10000"/>
                                  </p:iterate>
                                  <p:childTnLst>
                                    <p:set>
                                      <p:cBhvr>
                                        <p:cTn id="28" dur="1" fill="hold">
                                          <p:stCondLst>
                                            <p:cond delay="0"/>
                                          </p:stCondLst>
                                        </p:cTn>
                                        <p:tgtEl>
                                          <p:spTgt spid="7"/>
                                        </p:tgtEl>
                                        <p:attrNameLst>
                                          <p:attrName>style.visibility</p:attrName>
                                        </p:attrNameLst>
                                      </p:cBhvr>
                                      <p:to>
                                        <p:strVal val="visible"/>
                                      </p:to>
                                    </p:set>
                                    <p:anim calcmode="lin" valueType="num">
                                      <p:cBhvr>
                                        <p:cTn id="29" dur="500" fill="hold"/>
                                        <p:tgtEl>
                                          <p:spTgt spid="7"/>
                                        </p:tgtEl>
                                        <p:attrNameLst>
                                          <p:attrName>ppt_x</p:attrName>
                                        </p:attrNameLst>
                                      </p:cBhvr>
                                      <p:tavLst>
                                        <p:tav tm="0">
                                          <p:val>
                                            <p:strVal val="1+#ppt_w/2"/>
                                          </p:val>
                                        </p:tav>
                                        <p:tav tm="100000">
                                          <p:val>
                                            <p:strVal val="#ppt_x"/>
                                          </p:val>
                                        </p:tav>
                                      </p:tavLst>
                                    </p:anim>
                                    <p:anim calcmode="lin" valueType="num">
                                      <p:cBhvr>
                                        <p:cTn id="30"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bldLvl="0" autoUpdateAnimBg="0"/>
      <p:bldP spid="7" grpId="0" bldLvl="0" autoUpdateAnimBg="0"/>
      <p:bldP spid="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44" name="对角圆角矩形 43"/>
          <p:cNvSpPr/>
          <p:nvPr/>
        </p:nvSpPr>
        <p:spPr>
          <a:xfrm>
            <a:off x="798490" y="2515665"/>
            <a:ext cx="3501782" cy="1770206"/>
          </a:xfrm>
          <a:prstGeom prst="round2DiagRect">
            <a:avLst/>
          </a:prstGeom>
          <a:blipFill dpi="0" rotWithShape="0">
            <a:blip r:embed="rId1">
              <a:extLst>
                <a:ext uri="{BEBA8EAE-BF5A-486C-A8C5-ECC9F3942E4B}">
                  <a14:imgProps xmlns:a14="http://schemas.microsoft.com/office/drawing/2010/main">
                    <a14:imgLayer r:embed="rId2">
                      <a14:imgEffect>
                        <a14:colorTemperature colorTemp="4700"/>
                      </a14:imgEffect>
                    </a14:imgLayer>
                  </a14:imgProps>
                </a:ext>
              </a:extLst>
            </a:blip>
            <a:srcRect/>
            <a:tile tx="0" ty="0" sx="40000" sy="40000" flip="none" algn="tl"/>
          </a:blip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45" name="对角圆角矩形 44"/>
          <p:cNvSpPr/>
          <p:nvPr/>
        </p:nvSpPr>
        <p:spPr>
          <a:xfrm>
            <a:off x="4432176" y="2515665"/>
            <a:ext cx="3501782" cy="1770206"/>
          </a:xfrm>
          <a:prstGeom prst="round2DiagRect">
            <a:avLst/>
          </a:prstGeom>
          <a:blipFill dpi="0" rotWithShape="0">
            <a:blip r:embed="rId3">
              <a:extLst>
                <a:ext uri="{BEBA8EAE-BF5A-486C-A8C5-ECC9F3942E4B}">
                  <a14:imgProps xmlns:a14="http://schemas.microsoft.com/office/drawing/2010/main">
                    <a14:imgLayer r:embed="rId4">
                      <a14:imgEffect>
                        <a14:colorTemperature colorTemp="4700"/>
                      </a14:imgEffect>
                    </a14:imgLayer>
                  </a14:imgProps>
                </a:ext>
              </a:extLst>
            </a:blip>
            <a:srcRect/>
            <a:stretch>
              <a:fillRect/>
            </a:stretch>
          </a:blip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46" name="对角圆角矩形 45"/>
          <p:cNvSpPr/>
          <p:nvPr/>
        </p:nvSpPr>
        <p:spPr>
          <a:xfrm>
            <a:off x="8051586" y="2515665"/>
            <a:ext cx="3501782" cy="1770206"/>
          </a:xfrm>
          <a:prstGeom prst="round2DiagRect">
            <a:avLst/>
          </a:prstGeom>
          <a:blipFill dpi="0" rotWithShape="0">
            <a:blip r:embed="rId5"/>
            <a:srcRect/>
            <a:stretch>
              <a:fillRect/>
            </a:stretch>
          </a:blip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dirty="0">
              <a:latin typeface="微软雅黑" panose="020B0503020204020204" pitchFamily="34" charset="-122"/>
              <a:ea typeface="微软雅黑" panose="020B0503020204020204" pitchFamily="34" charset="-122"/>
            </a:endParaRPr>
          </a:p>
        </p:txBody>
      </p:sp>
      <p:sp>
        <p:nvSpPr>
          <p:cNvPr id="47" name="矩形 46"/>
          <p:cNvSpPr/>
          <p:nvPr/>
        </p:nvSpPr>
        <p:spPr>
          <a:xfrm>
            <a:off x="1759253" y="2231042"/>
            <a:ext cx="1580254" cy="473872"/>
          </a:xfrm>
          <a:prstGeom prst="rect">
            <a:avLst/>
          </a:prstGeom>
          <a:solidFill>
            <a:srgbClr val="0170C1"/>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1400" dirty="0" smtClean="0">
                <a:latin typeface="Avant GardeBook" pitchFamily="50" charset="0"/>
                <a:ea typeface="微软雅黑" panose="020B0503020204020204" pitchFamily="34" charset="-122"/>
              </a:rPr>
              <a:t>添加标题</a:t>
            </a:r>
            <a:endParaRPr lang="zh-CN" altLang="en-US" sz="1400" dirty="0">
              <a:latin typeface="Avant GardeBook" pitchFamily="50" charset="0"/>
              <a:ea typeface="微软雅黑" panose="020B0503020204020204" pitchFamily="34" charset="-122"/>
            </a:endParaRPr>
          </a:p>
        </p:txBody>
      </p:sp>
      <p:sp>
        <p:nvSpPr>
          <p:cNvPr id="48" name="矩形 47"/>
          <p:cNvSpPr/>
          <p:nvPr/>
        </p:nvSpPr>
        <p:spPr>
          <a:xfrm>
            <a:off x="5392939" y="2231042"/>
            <a:ext cx="1580254" cy="473872"/>
          </a:xfrm>
          <a:prstGeom prst="rect">
            <a:avLst/>
          </a:prstGeom>
          <a:solidFill>
            <a:srgbClr val="00B0F0"/>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1400" dirty="0">
                <a:latin typeface="Avant GardeBook" pitchFamily="50" charset="0"/>
                <a:ea typeface="微软雅黑" panose="020B0503020204020204" pitchFamily="34" charset="-122"/>
              </a:rPr>
              <a:t>添加标题</a:t>
            </a:r>
            <a:endParaRPr lang="zh-CN" altLang="en-US" sz="1400" dirty="0">
              <a:latin typeface="Avant GardeBook" pitchFamily="50" charset="0"/>
              <a:ea typeface="微软雅黑" panose="020B0503020204020204" pitchFamily="34" charset="-122"/>
            </a:endParaRPr>
          </a:p>
        </p:txBody>
      </p:sp>
      <p:sp>
        <p:nvSpPr>
          <p:cNvPr id="49" name="矩形 48"/>
          <p:cNvSpPr/>
          <p:nvPr/>
        </p:nvSpPr>
        <p:spPr>
          <a:xfrm>
            <a:off x="9012349" y="2231042"/>
            <a:ext cx="1580254" cy="473872"/>
          </a:xfrm>
          <a:prstGeom prst="rect">
            <a:avLst/>
          </a:prstGeom>
          <a:solidFill>
            <a:srgbClr val="0170C1"/>
          </a:solidFill>
          <a:ln w="19050">
            <a:solidFill>
              <a:schemeClr val="bg1"/>
            </a:solidFill>
          </a:ln>
          <a:effectLst>
            <a:outerShdw blurRad="76200" dist="76200" dir="5400000" algn="tl"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r>
              <a:rPr lang="zh-CN" altLang="en-US" sz="1400" dirty="0">
                <a:solidFill>
                  <a:schemeClr val="bg1"/>
                </a:solidFill>
                <a:latin typeface="Avant GardeBook" pitchFamily="50" charset="0"/>
                <a:ea typeface="微软雅黑" panose="020B0503020204020204" pitchFamily="34" charset="-122"/>
              </a:rPr>
              <a:t>添加标题</a:t>
            </a:r>
            <a:endParaRPr lang="zh-CN" altLang="en-US" sz="1400" dirty="0">
              <a:solidFill>
                <a:schemeClr val="bg1"/>
              </a:solidFill>
              <a:latin typeface="Avant GardeBook" pitchFamily="50" charset="0"/>
              <a:ea typeface="微软雅黑" panose="020B0503020204020204" pitchFamily="34" charset="-122"/>
            </a:endParaRPr>
          </a:p>
        </p:txBody>
      </p:sp>
      <p:sp>
        <p:nvSpPr>
          <p:cNvPr id="50" name="TextBox 49"/>
          <p:cNvSpPr txBox="1"/>
          <p:nvPr/>
        </p:nvSpPr>
        <p:spPr>
          <a:xfrm>
            <a:off x="837024" y="4553771"/>
            <a:ext cx="3327054" cy="1021433"/>
          </a:xfrm>
          <a:prstGeom prst="rect">
            <a:avLst/>
          </a:prstGeom>
          <a:noFill/>
        </p:spPr>
        <p:txBody>
          <a:bodyPr wrap="square" rtlCol="0">
            <a:spAutoFit/>
          </a:bodyPr>
          <a:lstStyle/>
          <a:p>
            <a:pPr algn="just">
              <a:lnSpc>
                <a:spcPct val="13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dirty="0" smtClean="0">
                <a:solidFill>
                  <a:schemeClr val="tx1">
                    <a:lumMod val="50000"/>
                    <a:lumOff val="50000"/>
                  </a:schemeClr>
                </a:solidFill>
                <a:latin typeface="微软雅黑" panose="020B0503020204020204" pitchFamily="34" charset="-122"/>
                <a:ea typeface="微软雅黑" panose="020B0503020204020204" pitchFamily="34" charset="-122"/>
              </a:rPr>
              <a:t>。文字。</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1" name="TextBox 50"/>
          <p:cNvSpPr txBox="1"/>
          <p:nvPr/>
        </p:nvSpPr>
        <p:spPr>
          <a:xfrm>
            <a:off x="4561909" y="4582934"/>
            <a:ext cx="3228202" cy="1021433"/>
          </a:xfrm>
          <a:prstGeom prst="rect">
            <a:avLst/>
          </a:prstGeom>
          <a:noFill/>
        </p:spPr>
        <p:txBody>
          <a:bodyPr wrap="square" rtlCol="0">
            <a:spAutoFit/>
          </a:bodyPr>
          <a:lstStyle/>
          <a:p>
            <a:pPr algn="just">
              <a:lnSpc>
                <a:spcPct val="13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dirty="0" smtClean="0">
                <a:solidFill>
                  <a:schemeClr val="tx1">
                    <a:lumMod val="50000"/>
                    <a:lumOff val="50000"/>
                  </a:schemeClr>
                </a:solidFill>
                <a:latin typeface="微软雅黑" panose="020B0503020204020204" pitchFamily="34" charset="-122"/>
                <a:ea typeface="微软雅黑" panose="020B0503020204020204" pitchFamily="34" charset="-122"/>
              </a:rPr>
              <a:t>。</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
        <p:nvSpPr>
          <p:cNvPr id="52" name="TextBox 51"/>
          <p:cNvSpPr txBox="1"/>
          <p:nvPr/>
        </p:nvSpPr>
        <p:spPr>
          <a:xfrm>
            <a:off x="8196725" y="4582933"/>
            <a:ext cx="3211504" cy="1021433"/>
          </a:xfrm>
          <a:prstGeom prst="rect">
            <a:avLst/>
          </a:prstGeom>
          <a:noFill/>
        </p:spPr>
        <p:txBody>
          <a:bodyPr wrap="square" rtlCol="0">
            <a:spAutoFit/>
          </a:bodyPr>
          <a:lstStyle/>
          <a:p>
            <a:pPr algn="just">
              <a:lnSpc>
                <a:spcPct val="130000"/>
              </a:lnSpc>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rPr>
              <a:t>您的内容打在这里，或者通过复制您的文本后，在此框中选择粘贴，并选择只保留文字</a:t>
            </a:r>
            <a:r>
              <a:rPr lang="zh-CN" altLang="en-US" sz="1600" dirty="0" smtClean="0">
                <a:solidFill>
                  <a:schemeClr val="tx1">
                    <a:lumMod val="50000"/>
                    <a:lumOff val="50000"/>
                  </a:schemeClr>
                </a:solidFill>
                <a:latin typeface="微软雅黑" panose="020B0503020204020204" pitchFamily="34" charset="-122"/>
                <a:ea typeface="微软雅黑" panose="020B0503020204020204" pitchFamily="34" charset="-122"/>
              </a:rPr>
              <a:t>。</a:t>
            </a:r>
            <a:endPar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2" decel="100000" fill="hold" grpId="0" nodeType="afterEffect">
                                  <p:stCondLst>
                                    <p:cond delay="0"/>
                                  </p:stCondLst>
                                  <p:childTnLst>
                                    <p:set>
                                      <p:cBhvr>
                                        <p:cTn id="38" dur="1" fill="hold">
                                          <p:stCondLst>
                                            <p:cond delay="0"/>
                                          </p:stCondLst>
                                        </p:cTn>
                                        <p:tgtEl>
                                          <p:spTgt spid="44"/>
                                        </p:tgtEl>
                                        <p:attrNameLst>
                                          <p:attrName>style.visibility</p:attrName>
                                        </p:attrNameLst>
                                      </p:cBhvr>
                                      <p:to>
                                        <p:strVal val="visible"/>
                                      </p:to>
                                    </p:set>
                                    <p:anim calcmode="lin" valueType="num">
                                      <p:cBhvr additive="base">
                                        <p:cTn id="39" dur="500" fill="hold"/>
                                        <p:tgtEl>
                                          <p:spTgt spid="44"/>
                                        </p:tgtEl>
                                        <p:attrNameLst>
                                          <p:attrName>ppt_x</p:attrName>
                                        </p:attrNameLst>
                                      </p:cBhvr>
                                      <p:tavLst>
                                        <p:tav tm="0">
                                          <p:val>
                                            <p:strVal val="1+#ppt_w/2"/>
                                          </p:val>
                                        </p:tav>
                                        <p:tav tm="100000">
                                          <p:val>
                                            <p:strVal val="#ppt_x"/>
                                          </p:val>
                                        </p:tav>
                                      </p:tavLst>
                                    </p:anim>
                                    <p:anim calcmode="lin" valueType="num">
                                      <p:cBhvr additive="base">
                                        <p:cTn id="40" dur="500" fill="hold"/>
                                        <p:tgtEl>
                                          <p:spTgt spid="44"/>
                                        </p:tgtEl>
                                        <p:attrNameLst>
                                          <p:attrName>ppt_y</p:attrName>
                                        </p:attrNameLst>
                                      </p:cBhvr>
                                      <p:tavLst>
                                        <p:tav tm="0">
                                          <p:val>
                                            <p:strVal val="#ppt_y"/>
                                          </p:val>
                                        </p:tav>
                                        <p:tav tm="100000">
                                          <p:val>
                                            <p:strVal val="#ppt_y"/>
                                          </p:val>
                                        </p:tav>
                                      </p:tavLst>
                                    </p:anim>
                                  </p:childTnLst>
                                </p:cTn>
                              </p:par>
                              <p:par>
                                <p:cTn id="41" presetID="2" presetClass="entr" presetSubtype="8" decel="100000" fill="hold" grpId="0" nodeType="withEffect">
                                  <p:stCondLst>
                                    <p:cond delay="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500" fill="hold"/>
                                        <p:tgtEl>
                                          <p:spTgt spid="46"/>
                                        </p:tgtEl>
                                        <p:attrNameLst>
                                          <p:attrName>ppt_x</p:attrName>
                                        </p:attrNameLst>
                                      </p:cBhvr>
                                      <p:tavLst>
                                        <p:tav tm="0">
                                          <p:val>
                                            <p:strVal val="0-#ppt_w/2"/>
                                          </p:val>
                                        </p:tav>
                                        <p:tav tm="100000">
                                          <p:val>
                                            <p:strVal val="#ppt_x"/>
                                          </p:val>
                                        </p:tav>
                                      </p:tavLst>
                                    </p:anim>
                                    <p:anim calcmode="lin" valueType="num">
                                      <p:cBhvr additive="base">
                                        <p:cTn id="44" dur="500" fill="hold"/>
                                        <p:tgtEl>
                                          <p:spTgt spid="46"/>
                                        </p:tgtEl>
                                        <p:attrNameLst>
                                          <p:attrName>ppt_y</p:attrName>
                                        </p:attrNameLst>
                                      </p:cBhvr>
                                      <p:tavLst>
                                        <p:tav tm="0">
                                          <p:val>
                                            <p:strVal val="#ppt_y"/>
                                          </p:val>
                                        </p:tav>
                                        <p:tav tm="100000">
                                          <p:val>
                                            <p:strVal val="#ppt_y"/>
                                          </p:val>
                                        </p:tav>
                                      </p:tavLst>
                                    </p:anim>
                                  </p:childTnLst>
                                </p:cTn>
                              </p:par>
                              <p:par>
                                <p:cTn id="45" presetID="2" presetClass="entr" presetSubtype="8" decel="100000" fill="hold" grpId="0" nodeType="with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fill="hold"/>
                                        <p:tgtEl>
                                          <p:spTgt spid="45"/>
                                        </p:tgtEl>
                                        <p:attrNameLst>
                                          <p:attrName>ppt_x</p:attrName>
                                        </p:attrNameLst>
                                      </p:cBhvr>
                                      <p:tavLst>
                                        <p:tav tm="0">
                                          <p:val>
                                            <p:strVal val="0-#ppt_w/2"/>
                                          </p:val>
                                        </p:tav>
                                        <p:tav tm="100000">
                                          <p:val>
                                            <p:strVal val="#ppt_x"/>
                                          </p:val>
                                        </p:tav>
                                      </p:tavLst>
                                    </p:anim>
                                    <p:anim calcmode="lin" valueType="num">
                                      <p:cBhvr additive="base">
                                        <p:cTn id="48" dur="500" fill="hold"/>
                                        <p:tgtEl>
                                          <p:spTgt spid="45"/>
                                        </p:tgtEl>
                                        <p:attrNameLst>
                                          <p:attrName>ppt_y</p:attrName>
                                        </p:attrNameLst>
                                      </p:cBhvr>
                                      <p:tavLst>
                                        <p:tav tm="0">
                                          <p:val>
                                            <p:strVal val="#ppt_y"/>
                                          </p:val>
                                        </p:tav>
                                        <p:tav tm="100000">
                                          <p:val>
                                            <p:strVal val="#ppt_y"/>
                                          </p:val>
                                        </p:tav>
                                      </p:tavLst>
                                    </p:anim>
                                  </p:childTnLst>
                                </p:cTn>
                              </p:par>
                            </p:childTnLst>
                          </p:cTn>
                        </p:par>
                        <p:par>
                          <p:cTn id="49" fill="hold">
                            <p:stCondLst>
                              <p:cond delay="500"/>
                            </p:stCondLst>
                            <p:childTnLst>
                              <p:par>
                                <p:cTn id="50" presetID="12" presetClass="entr" presetSubtype="1" fill="hold" grpId="0" nodeType="afterEffect">
                                  <p:stCondLst>
                                    <p:cond delay="0"/>
                                  </p:stCondLst>
                                  <p:childTnLst>
                                    <p:set>
                                      <p:cBhvr>
                                        <p:cTn id="51" dur="1" fill="hold">
                                          <p:stCondLst>
                                            <p:cond delay="0"/>
                                          </p:stCondLst>
                                        </p:cTn>
                                        <p:tgtEl>
                                          <p:spTgt spid="47"/>
                                        </p:tgtEl>
                                        <p:attrNameLst>
                                          <p:attrName>style.visibility</p:attrName>
                                        </p:attrNameLst>
                                      </p:cBhvr>
                                      <p:to>
                                        <p:strVal val="visible"/>
                                      </p:to>
                                    </p:set>
                                    <p:anim calcmode="lin" valueType="num">
                                      <p:cBhvr additive="base">
                                        <p:cTn id="52" dur="500"/>
                                        <p:tgtEl>
                                          <p:spTgt spid="47"/>
                                        </p:tgtEl>
                                        <p:attrNameLst>
                                          <p:attrName>ppt_y</p:attrName>
                                        </p:attrNameLst>
                                      </p:cBhvr>
                                      <p:tavLst>
                                        <p:tav tm="0">
                                          <p:val>
                                            <p:strVal val="#ppt_y-#ppt_h*1.125000"/>
                                          </p:val>
                                        </p:tav>
                                        <p:tav tm="100000">
                                          <p:val>
                                            <p:strVal val="#ppt_y"/>
                                          </p:val>
                                        </p:tav>
                                      </p:tavLst>
                                    </p:anim>
                                    <p:animEffect transition="in" filter="wipe(down)">
                                      <p:cBhvr>
                                        <p:cTn id="53" dur="500"/>
                                        <p:tgtEl>
                                          <p:spTgt spid="47"/>
                                        </p:tgtEl>
                                      </p:cBhvr>
                                    </p:animEffect>
                                  </p:childTnLst>
                                </p:cTn>
                              </p:par>
                              <p:par>
                                <p:cTn id="54" presetID="12" presetClass="entr" presetSubtype="1" fill="hold" grpId="0" nodeType="withEffect">
                                  <p:stCondLst>
                                    <p:cond delay="0"/>
                                  </p:stCondLst>
                                  <p:childTnLst>
                                    <p:set>
                                      <p:cBhvr>
                                        <p:cTn id="55" dur="1" fill="hold">
                                          <p:stCondLst>
                                            <p:cond delay="0"/>
                                          </p:stCondLst>
                                        </p:cTn>
                                        <p:tgtEl>
                                          <p:spTgt spid="48"/>
                                        </p:tgtEl>
                                        <p:attrNameLst>
                                          <p:attrName>style.visibility</p:attrName>
                                        </p:attrNameLst>
                                      </p:cBhvr>
                                      <p:to>
                                        <p:strVal val="visible"/>
                                      </p:to>
                                    </p:set>
                                    <p:anim calcmode="lin" valueType="num">
                                      <p:cBhvr additive="base">
                                        <p:cTn id="56" dur="500"/>
                                        <p:tgtEl>
                                          <p:spTgt spid="48"/>
                                        </p:tgtEl>
                                        <p:attrNameLst>
                                          <p:attrName>ppt_y</p:attrName>
                                        </p:attrNameLst>
                                      </p:cBhvr>
                                      <p:tavLst>
                                        <p:tav tm="0">
                                          <p:val>
                                            <p:strVal val="#ppt_y-#ppt_h*1.125000"/>
                                          </p:val>
                                        </p:tav>
                                        <p:tav tm="100000">
                                          <p:val>
                                            <p:strVal val="#ppt_y"/>
                                          </p:val>
                                        </p:tav>
                                      </p:tavLst>
                                    </p:anim>
                                    <p:animEffect transition="in" filter="wipe(down)">
                                      <p:cBhvr>
                                        <p:cTn id="57" dur="500"/>
                                        <p:tgtEl>
                                          <p:spTgt spid="48"/>
                                        </p:tgtEl>
                                      </p:cBhvr>
                                    </p:animEffect>
                                  </p:childTnLst>
                                </p:cTn>
                              </p:par>
                              <p:par>
                                <p:cTn id="58" presetID="12" presetClass="entr" presetSubtype="1" fill="hold" grpId="0" nodeType="withEffect">
                                  <p:stCondLst>
                                    <p:cond delay="0"/>
                                  </p:stCondLst>
                                  <p:childTnLst>
                                    <p:set>
                                      <p:cBhvr>
                                        <p:cTn id="59" dur="1" fill="hold">
                                          <p:stCondLst>
                                            <p:cond delay="0"/>
                                          </p:stCondLst>
                                        </p:cTn>
                                        <p:tgtEl>
                                          <p:spTgt spid="49"/>
                                        </p:tgtEl>
                                        <p:attrNameLst>
                                          <p:attrName>style.visibility</p:attrName>
                                        </p:attrNameLst>
                                      </p:cBhvr>
                                      <p:to>
                                        <p:strVal val="visible"/>
                                      </p:to>
                                    </p:set>
                                    <p:anim calcmode="lin" valueType="num">
                                      <p:cBhvr additive="base">
                                        <p:cTn id="60" dur="500"/>
                                        <p:tgtEl>
                                          <p:spTgt spid="49"/>
                                        </p:tgtEl>
                                        <p:attrNameLst>
                                          <p:attrName>ppt_y</p:attrName>
                                        </p:attrNameLst>
                                      </p:cBhvr>
                                      <p:tavLst>
                                        <p:tav tm="0">
                                          <p:val>
                                            <p:strVal val="#ppt_y-#ppt_h*1.125000"/>
                                          </p:val>
                                        </p:tav>
                                        <p:tav tm="100000">
                                          <p:val>
                                            <p:strVal val="#ppt_y"/>
                                          </p:val>
                                        </p:tav>
                                      </p:tavLst>
                                    </p:anim>
                                    <p:animEffect transition="in" filter="wipe(down)">
                                      <p:cBhvr>
                                        <p:cTn id="61" dur="500"/>
                                        <p:tgtEl>
                                          <p:spTgt spid="49"/>
                                        </p:tgtEl>
                                      </p:cBhvr>
                                    </p:animEffect>
                                  </p:childTnLst>
                                </p:cTn>
                              </p:par>
                            </p:childTnLst>
                          </p:cTn>
                        </p:par>
                        <p:par>
                          <p:cTn id="62" fill="hold">
                            <p:stCondLst>
                              <p:cond delay="1000"/>
                            </p:stCondLst>
                            <p:childTnLst>
                              <p:par>
                                <p:cTn id="63" presetID="12" presetClass="entr" presetSubtype="1" fill="hold" grpId="0" nodeType="afterEffect">
                                  <p:stCondLst>
                                    <p:cond delay="0"/>
                                  </p:stCondLst>
                                  <p:childTnLst>
                                    <p:set>
                                      <p:cBhvr>
                                        <p:cTn id="64" dur="1" fill="hold">
                                          <p:stCondLst>
                                            <p:cond delay="0"/>
                                          </p:stCondLst>
                                        </p:cTn>
                                        <p:tgtEl>
                                          <p:spTgt spid="50"/>
                                        </p:tgtEl>
                                        <p:attrNameLst>
                                          <p:attrName>style.visibility</p:attrName>
                                        </p:attrNameLst>
                                      </p:cBhvr>
                                      <p:to>
                                        <p:strVal val="visible"/>
                                      </p:to>
                                    </p:set>
                                    <p:anim calcmode="lin" valueType="num">
                                      <p:cBhvr additive="base">
                                        <p:cTn id="65" dur="500"/>
                                        <p:tgtEl>
                                          <p:spTgt spid="50"/>
                                        </p:tgtEl>
                                        <p:attrNameLst>
                                          <p:attrName>ppt_y</p:attrName>
                                        </p:attrNameLst>
                                      </p:cBhvr>
                                      <p:tavLst>
                                        <p:tav tm="0">
                                          <p:val>
                                            <p:strVal val="#ppt_y-#ppt_h*1.125000"/>
                                          </p:val>
                                        </p:tav>
                                        <p:tav tm="100000">
                                          <p:val>
                                            <p:strVal val="#ppt_y"/>
                                          </p:val>
                                        </p:tav>
                                      </p:tavLst>
                                    </p:anim>
                                    <p:animEffect transition="in" filter="wipe(down)">
                                      <p:cBhvr>
                                        <p:cTn id="66" dur="500"/>
                                        <p:tgtEl>
                                          <p:spTgt spid="50"/>
                                        </p:tgtEl>
                                      </p:cBhvr>
                                    </p:animEffect>
                                  </p:childTnLst>
                                </p:cTn>
                              </p:par>
                            </p:childTnLst>
                          </p:cTn>
                        </p:par>
                        <p:par>
                          <p:cTn id="67" fill="hold">
                            <p:stCondLst>
                              <p:cond delay="1500"/>
                            </p:stCondLst>
                            <p:childTnLst>
                              <p:par>
                                <p:cTn id="68" presetID="12" presetClass="entr" presetSubtype="1" fill="hold" grpId="0" nodeType="afterEffect">
                                  <p:stCondLst>
                                    <p:cond delay="0"/>
                                  </p:stCondLst>
                                  <p:childTnLst>
                                    <p:set>
                                      <p:cBhvr>
                                        <p:cTn id="69" dur="1" fill="hold">
                                          <p:stCondLst>
                                            <p:cond delay="0"/>
                                          </p:stCondLst>
                                        </p:cTn>
                                        <p:tgtEl>
                                          <p:spTgt spid="51"/>
                                        </p:tgtEl>
                                        <p:attrNameLst>
                                          <p:attrName>style.visibility</p:attrName>
                                        </p:attrNameLst>
                                      </p:cBhvr>
                                      <p:to>
                                        <p:strVal val="visible"/>
                                      </p:to>
                                    </p:set>
                                    <p:anim calcmode="lin" valueType="num">
                                      <p:cBhvr additive="base">
                                        <p:cTn id="70" dur="500"/>
                                        <p:tgtEl>
                                          <p:spTgt spid="51"/>
                                        </p:tgtEl>
                                        <p:attrNameLst>
                                          <p:attrName>ppt_y</p:attrName>
                                        </p:attrNameLst>
                                      </p:cBhvr>
                                      <p:tavLst>
                                        <p:tav tm="0">
                                          <p:val>
                                            <p:strVal val="#ppt_y-#ppt_h*1.125000"/>
                                          </p:val>
                                        </p:tav>
                                        <p:tav tm="100000">
                                          <p:val>
                                            <p:strVal val="#ppt_y"/>
                                          </p:val>
                                        </p:tav>
                                      </p:tavLst>
                                    </p:anim>
                                    <p:animEffect transition="in" filter="wipe(down)">
                                      <p:cBhvr>
                                        <p:cTn id="71" dur="500"/>
                                        <p:tgtEl>
                                          <p:spTgt spid="51"/>
                                        </p:tgtEl>
                                      </p:cBhvr>
                                    </p:animEffect>
                                  </p:childTnLst>
                                </p:cTn>
                              </p:par>
                            </p:childTnLst>
                          </p:cTn>
                        </p:par>
                        <p:par>
                          <p:cTn id="72" fill="hold">
                            <p:stCondLst>
                              <p:cond delay="2000"/>
                            </p:stCondLst>
                            <p:childTnLst>
                              <p:par>
                                <p:cTn id="73" presetID="12" presetClass="entr" presetSubtype="1" fill="hold" grpId="0" nodeType="afterEffect">
                                  <p:stCondLst>
                                    <p:cond delay="0"/>
                                  </p:stCondLst>
                                  <p:childTnLst>
                                    <p:set>
                                      <p:cBhvr>
                                        <p:cTn id="74" dur="1" fill="hold">
                                          <p:stCondLst>
                                            <p:cond delay="0"/>
                                          </p:stCondLst>
                                        </p:cTn>
                                        <p:tgtEl>
                                          <p:spTgt spid="52"/>
                                        </p:tgtEl>
                                        <p:attrNameLst>
                                          <p:attrName>style.visibility</p:attrName>
                                        </p:attrNameLst>
                                      </p:cBhvr>
                                      <p:to>
                                        <p:strVal val="visible"/>
                                      </p:to>
                                    </p:set>
                                    <p:anim calcmode="lin" valueType="num">
                                      <p:cBhvr additive="base">
                                        <p:cTn id="75" dur="500"/>
                                        <p:tgtEl>
                                          <p:spTgt spid="52"/>
                                        </p:tgtEl>
                                        <p:attrNameLst>
                                          <p:attrName>ppt_y</p:attrName>
                                        </p:attrNameLst>
                                      </p:cBhvr>
                                      <p:tavLst>
                                        <p:tav tm="0">
                                          <p:val>
                                            <p:strVal val="#ppt_y-#ppt_h*1.125000"/>
                                          </p:val>
                                        </p:tav>
                                        <p:tav tm="100000">
                                          <p:val>
                                            <p:strVal val="#ppt_y"/>
                                          </p:val>
                                        </p:tav>
                                      </p:tavLst>
                                    </p:anim>
                                    <p:animEffect transition="in" filter="wipe(down)">
                                      <p:cBhvr>
                                        <p:cTn id="76"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44" grpId="0" animBg="1"/>
      <p:bldP spid="45" grpId="0" animBg="1"/>
      <p:bldP spid="46" grpId="0" animBg="1"/>
      <p:bldP spid="47" grpId="0" animBg="1"/>
      <p:bldP spid="48" grpId="0" animBg="1"/>
      <p:bldP spid="49" grpId="0" animBg="1"/>
      <p:bldP spid="50" grpId="0"/>
      <p:bldP spid="51" grpId="0"/>
      <p:bldP spid="5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74"/>
          <p:cNvSpPr/>
          <p:nvPr/>
        </p:nvSpPr>
        <p:spPr>
          <a:xfrm>
            <a:off x="1045887" y="2202783"/>
            <a:ext cx="2414488" cy="2033745"/>
          </a:xfrm>
          <a:prstGeom prst="rect">
            <a:avLst/>
          </a:prstGeom>
          <a:solidFill>
            <a:srgbClr val="0170C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mn-ea"/>
            </a:endParaRPr>
          </a:p>
        </p:txBody>
      </p:sp>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cxnSp>
        <p:nvCxnSpPr>
          <p:cNvPr id="64" name="Straight Connector 7"/>
          <p:cNvCxnSpPr/>
          <p:nvPr/>
        </p:nvCxnSpPr>
        <p:spPr>
          <a:xfrm>
            <a:off x="1294669" y="3889393"/>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65" name="TextBox 64"/>
          <p:cNvSpPr txBox="1"/>
          <p:nvPr/>
        </p:nvSpPr>
        <p:spPr>
          <a:xfrm>
            <a:off x="1103945" y="3448404"/>
            <a:ext cx="2414484" cy="307777"/>
          </a:xfrm>
          <a:prstGeom prst="rect">
            <a:avLst/>
          </a:prstGeom>
          <a:noFill/>
        </p:spPr>
        <p:txBody>
          <a:bodyPr wrap="square" lIns="0" tIns="0" rIns="91420" bIns="0" rtlCol="0">
            <a:spAutoFit/>
          </a:bodyPr>
          <a:lstStyle/>
          <a:p>
            <a:pPr algn="ctr"/>
            <a:r>
              <a:rPr lang="zh-CN" altLang="en-US" sz="2000" b="1" dirty="0" smtClean="0">
                <a:solidFill>
                  <a:schemeClr val="bg1"/>
                </a:solidFill>
                <a:latin typeface="+mn-ea"/>
                <a:cs typeface="Helvetica Neue"/>
              </a:rPr>
              <a:t>加入标题</a:t>
            </a:r>
            <a:endParaRPr lang="en-US" sz="2000" b="1" dirty="0">
              <a:solidFill>
                <a:schemeClr val="bg1"/>
              </a:solidFill>
              <a:latin typeface="+mn-ea"/>
              <a:cs typeface="Helvetica Neue"/>
            </a:endParaRPr>
          </a:p>
        </p:txBody>
      </p:sp>
      <p:sp>
        <p:nvSpPr>
          <p:cNvPr id="66" name="TextBox 65"/>
          <p:cNvSpPr txBox="1"/>
          <p:nvPr/>
        </p:nvSpPr>
        <p:spPr>
          <a:xfrm>
            <a:off x="1045889" y="4439584"/>
            <a:ext cx="2414484" cy="1292662"/>
          </a:xfrm>
          <a:prstGeom prst="rect">
            <a:avLst/>
          </a:prstGeom>
          <a:noFill/>
        </p:spPr>
        <p:txBody>
          <a:bodyPr wrap="square" lIns="91440" tIns="0" rIns="91420" bIns="0" rtlCol="0">
            <a:spAutoFit/>
          </a:bodyPr>
          <a:lstStyle/>
          <a:p>
            <a:pPr algn="ctr">
              <a:lnSpc>
                <a:spcPct val="120000"/>
              </a:lnSpc>
            </a:pPr>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a:t>
            </a:r>
            <a:r>
              <a:rPr lang="zh-CN" altLang="en-US" sz="1400" dirty="0" smtClean="0">
                <a:solidFill>
                  <a:schemeClr val="bg1">
                    <a:lumMod val="50000"/>
                  </a:schemeClr>
                </a:solidFill>
                <a:latin typeface="+mn-ea"/>
                <a:cs typeface="Calibri" panose="020F0502020204030204"/>
              </a:rPr>
              <a:t>以内。</a:t>
            </a:r>
            <a:endParaRPr lang="en-US" sz="1400" dirty="0">
              <a:solidFill>
                <a:schemeClr val="bg1">
                  <a:lumMod val="50000"/>
                </a:schemeClr>
              </a:solidFill>
              <a:latin typeface="+mn-ea"/>
              <a:cs typeface="Calibri" panose="020F0502020204030204"/>
            </a:endParaRPr>
          </a:p>
        </p:txBody>
      </p:sp>
      <p:sp>
        <p:nvSpPr>
          <p:cNvPr id="67" name="Rectangle 90"/>
          <p:cNvSpPr/>
          <p:nvPr/>
        </p:nvSpPr>
        <p:spPr>
          <a:xfrm>
            <a:off x="3617345" y="2202783"/>
            <a:ext cx="2414488" cy="2033745"/>
          </a:xfrm>
          <a:prstGeom prst="rect">
            <a:avLst/>
          </a:prstGeom>
          <a:solidFill>
            <a:srgbClr val="33CC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mn-ea"/>
            </a:endParaRPr>
          </a:p>
        </p:txBody>
      </p:sp>
      <p:cxnSp>
        <p:nvCxnSpPr>
          <p:cNvPr id="68" name="Straight Connector 97"/>
          <p:cNvCxnSpPr/>
          <p:nvPr/>
        </p:nvCxnSpPr>
        <p:spPr>
          <a:xfrm>
            <a:off x="3866127" y="3889393"/>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69" name="TextBox 68"/>
          <p:cNvSpPr txBox="1"/>
          <p:nvPr/>
        </p:nvSpPr>
        <p:spPr>
          <a:xfrm>
            <a:off x="3675403" y="3448404"/>
            <a:ext cx="2414484" cy="307777"/>
          </a:xfrm>
          <a:prstGeom prst="rect">
            <a:avLst/>
          </a:prstGeom>
          <a:noFill/>
        </p:spPr>
        <p:txBody>
          <a:bodyPr wrap="square" lIns="0" tIns="0" rIns="91420" bIns="0" rtlCol="0">
            <a:spAutoFit/>
          </a:bodyPr>
          <a:lstStyle/>
          <a:p>
            <a:pPr algn="ctr"/>
            <a:r>
              <a:rPr lang="zh-CN" altLang="en-US" sz="2000" b="1" dirty="0">
                <a:solidFill>
                  <a:schemeClr val="bg1"/>
                </a:solidFill>
                <a:latin typeface="+mn-ea"/>
                <a:cs typeface="Helvetica Neue"/>
              </a:rPr>
              <a:t>加入标题</a:t>
            </a:r>
            <a:endParaRPr lang="en-US" altLang="zh-CN" sz="2000" b="1" dirty="0">
              <a:solidFill>
                <a:schemeClr val="bg1"/>
              </a:solidFill>
              <a:latin typeface="+mn-ea"/>
              <a:cs typeface="Helvetica Neue"/>
            </a:endParaRPr>
          </a:p>
        </p:txBody>
      </p:sp>
      <p:sp>
        <p:nvSpPr>
          <p:cNvPr id="70" name="TextBox 69"/>
          <p:cNvSpPr txBox="1"/>
          <p:nvPr/>
        </p:nvSpPr>
        <p:spPr>
          <a:xfrm>
            <a:off x="3617347" y="4439584"/>
            <a:ext cx="2414484" cy="1292662"/>
          </a:xfrm>
          <a:prstGeom prst="rect">
            <a:avLst/>
          </a:prstGeom>
          <a:noFill/>
        </p:spPr>
        <p:txBody>
          <a:bodyPr wrap="square" lIns="91440" tIns="0" rIns="91420" bIns="0" rtlCol="0">
            <a:spAutoFit/>
          </a:bodyPr>
          <a:lstStyle/>
          <a:p>
            <a:pPr algn="ctr">
              <a:lnSpc>
                <a:spcPct val="120000"/>
              </a:lnSpc>
            </a:pPr>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a:t>
            </a:r>
            <a:endParaRPr lang="en-US" altLang="zh-CN" sz="1400" dirty="0">
              <a:solidFill>
                <a:schemeClr val="bg1">
                  <a:lumMod val="50000"/>
                </a:schemeClr>
              </a:solidFill>
              <a:latin typeface="+mn-ea"/>
              <a:cs typeface="Calibri" panose="020F0502020204030204"/>
            </a:endParaRPr>
          </a:p>
        </p:txBody>
      </p:sp>
      <p:sp>
        <p:nvSpPr>
          <p:cNvPr id="71" name="Rectangle 127"/>
          <p:cNvSpPr/>
          <p:nvPr/>
        </p:nvSpPr>
        <p:spPr>
          <a:xfrm>
            <a:off x="6200378" y="2197100"/>
            <a:ext cx="2414488" cy="2033745"/>
          </a:xfrm>
          <a:prstGeom prst="rect">
            <a:avLst/>
          </a:prstGeom>
          <a:solidFill>
            <a:srgbClr val="0170C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mn-ea"/>
            </a:endParaRPr>
          </a:p>
        </p:txBody>
      </p:sp>
      <p:cxnSp>
        <p:nvCxnSpPr>
          <p:cNvPr id="72" name="Straight Connector 130"/>
          <p:cNvCxnSpPr/>
          <p:nvPr/>
        </p:nvCxnSpPr>
        <p:spPr>
          <a:xfrm>
            <a:off x="6449160" y="3883710"/>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3" name="TextBox 72"/>
          <p:cNvSpPr txBox="1"/>
          <p:nvPr/>
        </p:nvSpPr>
        <p:spPr>
          <a:xfrm>
            <a:off x="6258436" y="3442721"/>
            <a:ext cx="2414484" cy="307777"/>
          </a:xfrm>
          <a:prstGeom prst="rect">
            <a:avLst/>
          </a:prstGeom>
          <a:noFill/>
        </p:spPr>
        <p:txBody>
          <a:bodyPr wrap="square" lIns="0" tIns="0" rIns="91420" bIns="0" rtlCol="0">
            <a:spAutoFit/>
          </a:bodyPr>
          <a:lstStyle/>
          <a:p>
            <a:pPr algn="ctr"/>
            <a:r>
              <a:rPr lang="zh-CN" altLang="en-US" sz="2000" b="1" dirty="0">
                <a:solidFill>
                  <a:schemeClr val="bg1"/>
                </a:solidFill>
                <a:latin typeface="+mn-ea"/>
                <a:cs typeface="Helvetica Neue"/>
              </a:rPr>
              <a:t>加入标题</a:t>
            </a:r>
            <a:endParaRPr lang="en-US" altLang="zh-CN" sz="2000" b="1" dirty="0">
              <a:solidFill>
                <a:schemeClr val="bg1"/>
              </a:solidFill>
              <a:latin typeface="+mn-ea"/>
              <a:cs typeface="Helvetica Neue"/>
            </a:endParaRPr>
          </a:p>
        </p:txBody>
      </p:sp>
      <p:sp>
        <p:nvSpPr>
          <p:cNvPr id="74" name="TextBox 73"/>
          <p:cNvSpPr txBox="1"/>
          <p:nvPr/>
        </p:nvSpPr>
        <p:spPr>
          <a:xfrm>
            <a:off x="6200380" y="4433901"/>
            <a:ext cx="2414484" cy="1292662"/>
          </a:xfrm>
          <a:prstGeom prst="rect">
            <a:avLst/>
          </a:prstGeom>
          <a:noFill/>
        </p:spPr>
        <p:txBody>
          <a:bodyPr wrap="square" lIns="91440" tIns="0" rIns="91420" bIns="0" rtlCol="0">
            <a:spAutoFit/>
          </a:bodyPr>
          <a:lstStyle/>
          <a:p>
            <a:pPr algn="ctr">
              <a:lnSpc>
                <a:spcPct val="120000"/>
              </a:lnSpc>
            </a:pPr>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a:t>
            </a:r>
            <a:endParaRPr lang="en-US" altLang="zh-CN" sz="1400" dirty="0">
              <a:solidFill>
                <a:schemeClr val="bg1">
                  <a:lumMod val="50000"/>
                </a:schemeClr>
              </a:solidFill>
              <a:latin typeface="+mn-ea"/>
              <a:cs typeface="Calibri" panose="020F0502020204030204"/>
            </a:endParaRPr>
          </a:p>
        </p:txBody>
      </p:sp>
      <p:sp>
        <p:nvSpPr>
          <p:cNvPr id="75" name="Rectangle 159"/>
          <p:cNvSpPr/>
          <p:nvPr/>
        </p:nvSpPr>
        <p:spPr>
          <a:xfrm>
            <a:off x="8766795" y="2191575"/>
            <a:ext cx="2414488" cy="2033745"/>
          </a:xfrm>
          <a:prstGeom prst="rect">
            <a:avLst/>
          </a:prstGeom>
          <a:solidFill>
            <a:srgbClr val="33CCF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3200">
              <a:latin typeface="+mn-ea"/>
            </a:endParaRPr>
          </a:p>
        </p:txBody>
      </p:sp>
      <p:cxnSp>
        <p:nvCxnSpPr>
          <p:cNvPr id="76" name="Straight Connector 161"/>
          <p:cNvCxnSpPr/>
          <p:nvPr/>
        </p:nvCxnSpPr>
        <p:spPr>
          <a:xfrm>
            <a:off x="9015577" y="3878185"/>
            <a:ext cx="1962509" cy="2"/>
          </a:xfrm>
          <a:prstGeom prst="line">
            <a:avLst/>
          </a:prstGeom>
          <a:ln w="38100" cmpd="sng">
            <a:solidFill>
              <a:schemeClr val="bg1"/>
            </a:solidFill>
          </a:ln>
          <a:effectLst/>
        </p:spPr>
        <p:style>
          <a:lnRef idx="2">
            <a:schemeClr val="accent1"/>
          </a:lnRef>
          <a:fillRef idx="0">
            <a:schemeClr val="accent1"/>
          </a:fillRef>
          <a:effectRef idx="1">
            <a:schemeClr val="accent1"/>
          </a:effectRef>
          <a:fontRef idx="minor">
            <a:schemeClr val="tx1"/>
          </a:fontRef>
        </p:style>
      </p:cxnSp>
      <p:sp>
        <p:nvSpPr>
          <p:cNvPr id="77" name="TextBox 76"/>
          <p:cNvSpPr txBox="1"/>
          <p:nvPr/>
        </p:nvSpPr>
        <p:spPr>
          <a:xfrm>
            <a:off x="8824853" y="3437196"/>
            <a:ext cx="2414484" cy="307777"/>
          </a:xfrm>
          <a:prstGeom prst="rect">
            <a:avLst/>
          </a:prstGeom>
          <a:noFill/>
        </p:spPr>
        <p:txBody>
          <a:bodyPr wrap="square" lIns="0" tIns="0" rIns="91420" bIns="0" rtlCol="0">
            <a:spAutoFit/>
          </a:bodyPr>
          <a:lstStyle/>
          <a:p>
            <a:pPr algn="ctr"/>
            <a:r>
              <a:rPr lang="zh-CN" altLang="en-US" sz="2000" b="1" dirty="0">
                <a:solidFill>
                  <a:schemeClr val="bg1"/>
                </a:solidFill>
                <a:latin typeface="+mn-ea"/>
                <a:cs typeface="Helvetica Neue"/>
              </a:rPr>
              <a:t>加入标题</a:t>
            </a:r>
            <a:endParaRPr lang="en-US" altLang="zh-CN" sz="2000" b="1" dirty="0">
              <a:solidFill>
                <a:schemeClr val="bg1"/>
              </a:solidFill>
              <a:latin typeface="+mn-ea"/>
              <a:cs typeface="Helvetica Neue"/>
            </a:endParaRPr>
          </a:p>
        </p:txBody>
      </p:sp>
      <p:sp>
        <p:nvSpPr>
          <p:cNvPr id="78" name="TextBox 77"/>
          <p:cNvSpPr txBox="1"/>
          <p:nvPr/>
        </p:nvSpPr>
        <p:spPr>
          <a:xfrm>
            <a:off x="8766797" y="4428376"/>
            <a:ext cx="2414484" cy="1292662"/>
          </a:xfrm>
          <a:prstGeom prst="rect">
            <a:avLst/>
          </a:prstGeom>
          <a:noFill/>
        </p:spPr>
        <p:txBody>
          <a:bodyPr wrap="square" lIns="91440" tIns="0" rIns="91420" bIns="0" rtlCol="0">
            <a:spAutoFit/>
          </a:bodyPr>
          <a:lstStyle/>
          <a:p>
            <a:pPr algn="ctr">
              <a:lnSpc>
                <a:spcPct val="120000"/>
              </a:lnSpc>
            </a:pPr>
            <a:r>
              <a:rPr lang="zh-CN" altLang="en-US" sz="1400" dirty="0">
                <a:solidFill>
                  <a:schemeClr val="bg1">
                    <a:lumMod val="50000"/>
                  </a:schemeClr>
                </a:solidFill>
                <a:latin typeface="+mn-ea"/>
                <a:cs typeface="Calibri" panose="020F0502020204030204"/>
              </a:rPr>
              <a:t>此处添加详细文本描述，建议与标题相关并符合整体语言风格，语言描述尽量简洁生动。尽量将每页幻灯片的字数控制在</a:t>
            </a:r>
            <a:r>
              <a:rPr lang="en-US" altLang="zh-CN" sz="1400" dirty="0">
                <a:solidFill>
                  <a:schemeClr val="bg1">
                    <a:lumMod val="50000"/>
                  </a:schemeClr>
                </a:solidFill>
                <a:latin typeface="+mn-ea"/>
                <a:cs typeface="Calibri" panose="020F0502020204030204"/>
              </a:rPr>
              <a:t>200</a:t>
            </a:r>
            <a:r>
              <a:rPr lang="zh-CN" altLang="en-US" sz="1400" dirty="0">
                <a:solidFill>
                  <a:schemeClr val="bg1">
                    <a:lumMod val="50000"/>
                  </a:schemeClr>
                </a:solidFill>
                <a:latin typeface="+mn-ea"/>
                <a:cs typeface="Calibri" panose="020F0502020204030204"/>
              </a:rPr>
              <a:t>字以内。</a:t>
            </a:r>
            <a:endParaRPr lang="en-US" altLang="zh-CN" sz="1400" dirty="0">
              <a:solidFill>
                <a:schemeClr val="bg1">
                  <a:lumMod val="50000"/>
                </a:schemeClr>
              </a:solidFill>
              <a:latin typeface="+mn-ea"/>
              <a:cs typeface="Calibri" panose="020F0502020204030204"/>
            </a:endParaRPr>
          </a:p>
        </p:txBody>
      </p:sp>
      <p:grpSp>
        <p:nvGrpSpPr>
          <p:cNvPr id="79" name="组合 78"/>
          <p:cNvGrpSpPr/>
          <p:nvPr/>
        </p:nvGrpSpPr>
        <p:grpSpPr>
          <a:xfrm>
            <a:off x="4418644" y="2432565"/>
            <a:ext cx="814544" cy="725728"/>
            <a:chOff x="3332164" y="207963"/>
            <a:chExt cx="509588" cy="454025"/>
          </a:xfrm>
          <a:solidFill>
            <a:schemeClr val="bg1"/>
          </a:solidFill>
        </p:grpSpPr>
        <p:sp>
          <p:nvSpPr>
            <p:cNvPr id="80" name="Freeform 41"/>
            <p:cNvSpPr>
              <a:spLocks noEditPoints="1"/>
            </p:cNvSpPr>
            <p:nvPr/>
          </p:nvSpPr>
          <p:spPr bwMode="auto">
            <a:xfrm>
              <a:off x="3332164" y="207963"/>
              <a:ext cx="509588" cy="454025"/>
            </a:xfrm>
            <a:custGeom>
              <a:avLst/>
              <a:gdLst>
                <a:gd name="T0" fmla="*/ 229 w 236"/>
                <a:gd name="T1" fmla="*/ 0 h 210"/>
                <a:gd name="T2" fmla="*/ 7 w 236"/>
                <a:gd name="T3" fmla="*/ 0 h 210"/>
                <a:gd name="T4" fmla="*/ 0 w 236"/>
                <a:gd name="T5" fmla="*/ 7 h 210"/>
                <a:gd name="T6" fmla="*/ 0 w 236"/>
                <a:gd name="T7" fmla="*/ 202 h 210"/>
                <a:gd name="T8" fmla="*/ 7 w 236"/>
                <a:gd name="T9" fmla="*/ 210 h 210"/>
                <a:gd name="T10" fmla="*/ 229 w 236"/>
                <a:gd name="T11" fmla="*/ 210 h 210"/>
                <a:gd name="T12" fmla="*/ 236 w 236"/>
                <a:gd name="T13" fmla="*/ 202 h 210"/>
                <a:gd name="T14" fmla="*/ 236 w 236"/>
                <a:gd name="T15" fmla="*/ 7 h 210"/>
                <a:gd name="T16" fmla="*/ 229 w 236"/>
                <a:gd name="T17" fmla="*/ 0 h 210"/>
                <a:gd name="T18" fmla="*/ 182 w 236"/>
                <a:gd name="T19" fmla="*/ 16 h 210"/>
                <a:gd name="T20" fmla="*/ 192 w 236"/>
                <a:gd name="T21" fmla="*/ 26 h 210"/>
                <a:gd name="T22" fmla="*/ 182 w 236"/>
                <a:gd name="T23" fmla="*/ 36 h 210"/>
                <a:gd name="T24" fmla="*/ 172 w 236"/>
                <a:gd name="T25" fmla="*/ 26 h 210"/>
                <a:gd name="T26" fmla="*/ 182 w 236"/>
                <a:gd name="T27" fmla="*/ 16 h 210"/>
                <a:gd name="T28" fmla="*/ 153 w 236"/>
                <a:gd name="T29" fmla="*/ 16 h 210"/>
                <a:gd name="T30" fmla="*/ 163 w 236"/>
                <a:gd name="T31" fmla="*/ 26 h 210"/>
                <a:gd name="T32" fmla="*/ 153 w 236"/>
                <a:gd name="T33" fmla="*/ 36 h 210"/>
                <a:gd name="T34" fmla="*/ 143 w 236"/>
                <a:gd name="T35" fmla="*/ 26 h 210"/>
                <a:gd name="T36" fmla="*/ 153 w 236"/>
                <a:gd name="T37" fmla="*/ 16 h 210"/>
                <a:gd name="T38" fmla="*/ 221 w 236"/>
                <a:gd name="T39" fmla="*/ 195 h 210"/>
                <a:gd name="T40" fmla="*/ 15 w 236"/>
                <a:gd name="T41" fmla="*/ 195 h 210"/>
                <a:gd name="T42" fmla="*/ 15 w 236"/>
                <a:gd name="T43" fmla="*/ 52 h 210"/>
                <a:gd name="T44" fmla="*/ 221 w 236"/>
                <a:gd name="T45" fmla="*/ 52 h 210"/>
                <a:gd name="T46" fmla="*/ 221 w 236"/>
                <a:gd name="T47" fmla="*/ 195 h 210"/>
                <a:gd name="T48" fmla="*/ 211 w 236"/>
                <a:gd name="T49" fmla="*/ 36 h 210"/>
                <a:gd name="T50" fmla="*/ 201 w 236"/>
                <a:gd name="T51" fmla="*/ 26 h 210"/>
                <a:gd name="T52" fmla="*/ 211 w 236"/>
                <a:gd name="T53" fmla="*/ 16 h 210"/>
                <a:gd name="T54" fmla="*/ 221 w 236"/>
                <a:gd name="T55" fmla="*/ 26 h 210"/>
                <a:gd name="T56" fmla="*/ 211 w 236"/>
                <a:gd name="T57" fmla="*/ 3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10">
                  <a:moveTo>
                    <a:pt x="229" y="0"/>
                  </a:moveTo>
                  <a:cubicBezTo>
                    <a:pt x="7" y="0"/>
                    <a:pt x="7" y="0"/>
                    <a:pt x="7" y="0"/>
                  </a:cubicBezTo>
                  <a:cubicBezTo>
                    <a:pt x="3" y="0"/>
                    <a:pt x="0" y="3"/>
                    <a:pt x="0" y="7"/>
                  </a:cubicBezTo>
                  <a:cubicBezTo>
                    <a:pt x="0" y="202"/>
                    <a:pt x="0" y="202"/>
                    <a:pt x="0" y="202"/>
                  </a:cubicBezTo>
                  <a:cubicBezTo>
                    <a:pt x="0" y="206"/>
                    <a:pt x="3" y="210"/>
                    <a:pt x="7" y="210"/>
                  </a:cubicBezTo>
                  <a:cubicBezTo>
                    <a:pt x="229" y="210"/>
                    <a:pt x="229" y="210"/>
                    <a:pt x="229" y="210"/>
                  </a:cubicBezTo>
                  <a:cubicBezTo>
                    <a:pt x="233" y="210"/>
                    <a:pt x="236" y="206"/>
                    <a:pt x="236" y="202"/>
                  </a:cubicBezTo>
                  <a:cubicBezTo>
                    <a:pt x="236" y="7"/>
                    <a:pt x="236" y="7"/>
                    <a:pt x="236" y="7"/>
                  </a:cubicBezTo>
                  <a:cubicBezTo>
                    <a:pt x="236" y="3"/>
                    <a:pt x="233" y="0"/>
                    <a:pt x="229" y="0"/>
                  </a:cubicBezTo>
                  <a:close/>
                  <a:moveTo>
                    <a:pt x="182" y="16"/>
                  </a:moveTo>
                  <a:cubicBezTo>
                    <a:pt x="187" y="16"/>
                    <a:pt x="192" y="21"/>
                    <a:pt x="192" y="26"/>
                  </a:cubicBezTo>
                  <a:cubicBezTo>
                    <a:pt x="192" y="32"/>
                    <a:pt x="187" y="36"/>
                    <a:pt x="182" y="36"/>
                  </a:cubicBezTo>
                  <a:cubicBezTo>
                    <a:pt x="176" y="36"/>
                    <a:pt x="172" y="32"/>
                    <a:pt x="172" y="26"/>
                  </a:cubicBezTo>
                  <a:cubicBezTo>
                    <a:pt x="172" y="21"/>
                    <a:pt x="176" y="16"/>
                    <a:pt x="182" y="16"/>
                  </a:cubicBezTo>
                  <a:close/>
                  <a:moveTo>
                    <a:pt x="153" y="16"/>
                  </a:moveTo>
                  <a:cubicBezTo>
                    <a:pt x="158" y="16"/>
                    <a:pt x="163" y="21"/>
                    <a:pt x="163" y="26"/>
                  </a:cubicBezTo>
                  <a:cubicBezTo>
                    <a:pt x="163" y="32"/>
                    <a:pt x="158" y="36"/>
                    <a:pt x="153" y="36"/>
                  </a:cubicBezTo>
                  <a:cubicBezTo>
                    <a:pt x="147" y="36"/>
                    <a:pt x="143" y="32"/>
                    <a:pt x="143" y="26"/>
                  </a:cubicBezTo>
                  <a:cubicBezTo>
                    <a:pt x="143" y="21"/>
                    <a:pt x="147" y="16"/>
                    <a:pt x="153" y="16"/>
                  </a:cubicBezTo>
                  <a:close/>
                  <a:moveTo>
                    <a:pt x="221" y="195"/>
                  </a:moveTo>
                  <a:cubicBezTo>
                    <a:pt x="15" y="195"/>
                    <a:pt x="15" y="195"/>
                    <a:pt x="15" y="195"/>
                  </a:cubicBezTo>
                  <a:cubicBezTo>
                    <a:pt x="15" y="52"/>
                    <a:pt x="15" y="52"/>
                    <a:pt x="15" y="52"/>
                  </a:cubicBezTo>
                  <a:cubicBezTo>
                    <a:pt x="221" y="52"/>
                    <a:pt x="221" y="52"/>
                    <a:pt x="221" y="52"/>
                  </a:cubicBezTo>
                  <a:lnTo>
                    <a:pt x="221" y="195"/>
                  </a:lnTo>
                  <a:close/>
                  <a:moveTo>
                    <a:pt x="211" y="36"/>
                  </a:moveTo>
                  <a:cubicBezTo>
                    <a:pt x="206" y="36"/>
                    <a:pt x="201" y="32"/>
                    <a:pt x="201" y="26"/>
                  </a:cubicBezTo>
                  <a:cubicBezTo>
                    <a:pt x="201" y="21"/>
                    <a:pt x="206" y="16"/>
                    <a:pt x="211" y="16"/>
                  </a:cubicBezTo>
                  <a:cubicBezTo>
                    <a:pt x="217" y="16"/>
                    <a:pt x="221" y="21"/>
                    <a:pt x="221" y="26"/>
                  </a:cubicBezTo>
                  <a:cubicBezTo>
                    <a:pt x="221" y="32"/>
                    <a:pt x="217" y="36"/>
                    <a:pt x="211"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1" name="Freeform 42"/>
            <p:cNvSpPr/>
            <p:nvPr/>
          </p:nvSpPr>
          <p:spPr bwMode="auto">
            <a:xfrm>
              <a:off x="3405189" y="400051"/>
              <a:ext cx="120650" cy="153988"/>
            </a:xfrm>
            <a:custGeom>
              <a:avLst/>
              <a:gdLst>
                <a:gd name="T0" fmla="*/ 47 w 56"/>
                <a:gd name="T1" fmla="*/ 71 h 71"/>
                <a:gd name="T2" fmla="*/ 42 w 56"/>
                <a:gd name="T3" fmla="*/ 70 h 71"/>
                <a:gd name="T4" fmla="*/ 4 w 56"/>
                <a:gd name="T5" fmla="*/ 43 h 71"/>
                <a:gd name="T6" fmla="*/ 0 w 56"/>
                <a:gd name="T7" fmla="*/ 36 h 71"/>
                <a:gd name="T8" fmla="*/ 4 w 56"/>
                <a:gd name="T9" fmla="*/ 29 h 71"/>
                <a:gd name="T10" fmla="*/ 42 w 56"/>
                <a:gd name="T11" fmla="*/ 2 h 71"/>
                <a:gd name="T12" fmla="*/ 54 w 56"/>
                <a:gd name="T13" fmla="*/ 4 h 71"/>
                <a:gd name="T14" fmla="*/ 51 w 56"/>
                <a:gd name="T15" fmla="*/ 16 h 71"/>
                <a:gd name="T16" fmla="*/ 23 w 56"/>
                <a:gd name="T17" fmla="*/ 36 h 71"/>
                <a:gd name="T18" fmla="*/ 51 w 56"/>
                <a:gd name="T19" fmla="*/ 56 h 71"/>
                <a:gd name="T20" fmla="*/ 54 w 56"/>
                <a:gd name="T21" fmla="*/ 67 h 71"/>
                <a:gd name="T22" fmla="*/ 47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47" y="71"/>
                  </a:moveTo>
                  <a:cubicBezTo>
                    <a:pt x="45" y="71"/>
                    <a:pt x="43" y="71"/>
                    <a:pt x="42" y="70"/>
                  </a:cubicBezTo>
                  <a:cubicBezTo>
                    <a:pt x="4" y="43"/>
                    <a:pt x="4" y="43"/>
                    <a:pt x="4" y="43"/>
                  </a:cubicBezTo>
                  <a:cubicBezTo>
                    <a:pt x="1" y="41"/>
                    <a:pt x="0" y="39"/>
                    <a:pt x="0" y="36"/>
                  </a:cubicBezTo>
                  <a:cubicBezTo>
                    <a:pt x="0" y="33"/>
                    <a:pt x="1" y="31"/>
                    <a:pt x="4" y="29"/>
                  </a:cubicBezTo>
                  <a:cubicBezTo>
                    <a:pt x="42" y="2"/>
                    <a:pt x="42" y="2"/>
                    <a:pt x="42" y="2"/>
                  </a:cubicBezTo>
                  <a:cubicBezTo>
                    <a:pt x="45" y="0"/>
                    <a:pt x="51" y="1"/>
                    <a:pt x="54" y="4"/>
                  </a:cubicBezTo>
                  <a:cubicBezTo>
                    <a:pt x="56" y="8"/>
                    <a:pt x="55" y="14"/>
                    <a:pt x="51" y="16"/>
                  </a:cubicBezTo>
                  <a:cubicBezTo>
                    <a:pt x="23" y="36"/>
                    <a:pt x="23" y="36"/>
                    <a:pt x="23" y="36"/>
                  </a:cubicBezTo>
                  <a:cubicBezTo>
                    <a:pt x="51" y="56"/>
                    <a:pt x="51" y="56"/>
                    <a:pt x="51" y="56"/>
                  </a:cubicBezTo>
                  <a:cubicBezTo>
                    <a:pt x="55" y="58"/>
                    <a:pt x="56" y="64"/>
                    <a:pt x="54" y="67"/>
                  </a:cubicBezTo>
                  <a:cubicBezTo>
                    <a:pt x="52" y="70"/>
                    <a:pt x="49" y="71"/>
                    <a:pt x="47"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2" name="Freeform 43"/>
            <p:cNvSpPr/>
            <p:nvPr/>
          </p:nvSpPr>
          <p:spPr bwMode="auto">
            <a:xfrm>
              <a:off x="3646489" y="400051"/>
              <a:ext cx="122238" cy="153988"/>
            </a:xfrm>
            <a:custGeom>
              <a:avLst/>
              <a:gdLst>
                <a:gd name="T0" fmla="*/ 9 w 56"/>
                <a:gd name="T1" fmla="*/ 71 h 71"/>
                <a:gd name="T2" fmla="*/ 2 w 56"/>
                <a:gd name="T3" fmla="*/ 67 h 71"/>
                <a:gd name="T4" fmla="*/ 4 w 56"/>
                <a:gd name="T5" fmla="*/ 56 h 71"/>
                <a:gd name="T6" fmla="*/ 33 w 56"/>
                <a:gd name="T7" fmla="*/ 36 h 71"/>
                <a:gd name="T8" fmla="*/ 4 w 56"/>
                <a:gd name="T9" fmla="*/ 16 h 71"/>
                <a:gd name="T10" fmla="*/ 2 w 56"/>
                <a:gd name="T11" fmla="*/ 4 h 71"/>
                <a:gd name="T12" fmla="*/ 14 w 56"/>
                <a:gd name="T13" fmla="*/ 2 h 71"/>
                <a:gd name="T14" fmla="*/ 52 w 56"/>
                <a:gd name="T15" fmla="*/ 29 h 71"/>
                <a:gd name="T16" fmla="*/ 56 w 56"/>
                <a:gd name="T17" fmla="*/ 36 h 71"/>
                <a:gd name="T18" fmla="*/ 52 w 56"/>
                <a:gd name="T19" fmla="*/ 43 h 71"/>
                <a:gd name="T20" fmla="*/ 14 w 56"/>
                <a:gd name="T21" fmla="*/ 70 h 71"/>
                <a:gd name="T22" fmla="*/ 9 w 56"/>
                <a:gd name="T23" fmla="*/ 71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71">
                  <a:moveTo>
                    <a:pt x="9" y="71"/>
                  </a:moveTo>
                  <a:cubicBezTo>
                    <a:pt x="7" y="71"/>
                    <a:pt x="4" y="70"/>
                    <a:pt x="2" y="67"/>
                  </a:cubicBezTo>
                  <a:cubicBezTo>
                    <a:pt x="0" y="64"/>
                    <a:pt x="1" y="58"/>
                    <a:pt x="4" y="56"/>
                  </a:cubicBezTo>
                  <a:cubicBezTo>
                    <a:pt x="33" y="36"/>
                    <a:pt x="33" y="36"/>
                    <a:pt x="33" y="36"/>
                  </a:cubicBezTo>
                  <a:cubicBezTo>
                    <a:pt x="4" y="16"/>
                    <a:pt x="4" y="16"/>
                    <a:pt x="4" y="16"/>
                  </a:cubicBezTo>
                  <a:cubicBezTo>
                    <a:pt x="1" y="14"/>
                    <a:pt x="0" y="8"/>
                    <a:pt x="2" y="4"/>
                  </a:cubicBezTo>
                  <a:cubicBezTo>
                    <a:pt x="5" y="1"/>
                    <a:pt x="10" y="0"/>
                    <a:pt x="14" y="2"/>
                  </a:cubicBezTo>
                  <a:cubicBezTo>
                    <a:pt x="52" y="29"/>
                    <a:pt x="52" y="29"/>
                    <a:pt x="52" y="29"/>
                  </a:cubicBezTo>
                  <a:cubicBezTo>
                    <a:pt x="55" y="31"/>
                    <a:pt x="56" y="33"/>
                    <a:pt x="56" y="36"/>
                  </a:cubicBezTo>
                  <a:cubicBezTo>
                    <a:pt x="56" y="39"/>
                    <a:pt x="55" y="41"/>
                    <a:pt x="52" y="43"/>
                  </a:cubicBezTo>
                  <a:cubicBezTo>
                    <a:pt x="14" y="70"/>
                    <a:pt x="14" y="70"/>
                    <a:pt x="14" y="70"/>
                  </a:cubicBezTo>
                  <a:cubicBezTo>
                    <a:pt x="13" y="71"/>
                    <a:pt x="11" y="71"/>
                    <a:pt x="9" y="7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3" name="Freeform 44"/>
            <p:cNvSpPr/>
            <p:nvPr/>
          </p:nvSpPr>
          <p:spPr bwMode="auto">
            <a:xfrm>
              <a:off x="3536951" y="384176"/>
              <a:ext cx="100013" cy="184150"/>
            </a:xfrm>
            <a:custGeom>
              <a:avLst/>
              <a:gdLst>
                <a:gd name="T0" fmla="*/ 9 w 46"/>
                <a:gd name="T1" fmla="*/ 85 h 85"/>
                <a:gd name="T2" fmla="*/ 6 w 46"/>
                <a:gd name="T3" fmla="*/ 84 h 85"/>
                <a:gd name="T4" fmla="*/ 1 w 46"/>
                <a:gd name="T5" fmla="*/ 73 h 85"/>
                <a:gd name="T6" fmla="*/ 29 w 46"/>
                <a:gd name="T7" fmla="*/ 7 h 85"/>
                <a:gd name="T8" fmla="*/ 40 w 46"/>
                <a:gd name="T9" fmla="*/ 2 h 85"/>
                <a:gd name="T10" fmla="*/ 44 w 46"/>
                <a:gd name="T11" fmla="*/ 13 h 85"/>
                <a:gd name="T12" fmla="*/ 17 w 46"/>
                <a:gd name="T13" fmla="*/ 79 h 85"/>
                <a:gd name="T14" fmla="*/ 9 w 46"/>
                <a:gd name="T15" fmla="*/ 85 h 8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85">
                  <a:moveTo>
                    <a:pt x="9" y="85"/>
                  </a:moveTo>
                  <a:cubicBezTo>
                    <a:pt x="8" y="85"/>
                    <a:pt x="7" y="84"/>
                    <a:pt x="6" y="84"/>
                  </a:cubicBezTo>
                  <a:cubicBezTo>
                    <a:pt x="2" y="82"/>
                    <a:pt x="0" y="77"/>
                    <a:pt x="1" y="73"/>
                  </a:cubicBezTo>
                  <a:cubicBezTo>
                    <a:pt x="29" y="7"/>
                    <a:pt x="29" y="7"/>
                    <a:pt x="29" y="7"/>
                  </a:cubicBezTo>
                  <a:cubicBezTo>
                    <a:pt x="30" y="2"/>
                    <a:pt x="35" y="0"/>
                    <a:pt x="40" y="2"/>
                  </a:cubicBezTo>
                  <a:cubicBezTo>
                    <a:pt x="44" y="4"/>
                    <a:pt x="46" y="9"/>
                    <a:pt x="44" y="13"/>
                  </a:cubicBezTo>
                  <a:cubicBezTo>
                    <a:pt x="17" y="79"/>
                    <a:pt x="17" y="79"/>
                    <a:pt x="17" y="79"/>
                  </a:cubicBezTo>
                  <a:cubicBezTo>
                    <a:pt x="16" y="83"/>
                    <a:pt x="13" y="85"/>
                    <a:pt x="9" y="8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grpSp>
      <p:grpSp>
        <p:nvGrpSpPr>
          <p:cNvPr id="84" name="组合 83"/>
          <p:cNvGrpSpPr/>
          <p:nvPr/>
        </p:nvGrpSpPr>
        <p:grpSpPr>
          <a:xfrm>
            <a:off x="9502060" y="2322181"/>
            <a:ext cx="943956" cy="946494"/>
            <a:chOff x="3292476" y="115888"/>
            <a:chExt cx="590550" cy="592138"/>
          </a:xfrm>
          <a:solidFill>
            <a:schemeClr val="bg1"/>
          </a:solidFill>
        </p:grpSpPr>
        <p:sp>
          <p:nvSpPr>
            <p:cNvPr id="85" name="Freeform 526"/>
            <p:cNvSpPr>
              <a:spLocks noEditPoints="1"/>
            </p:cNvSpPr>
            <p:nvPr/>
          </p:nvSpPr>
          <p:spPr bwMode="auto">
            <a:xfrm>
              <a:off x="3292476" y="115888"/>
              <a:ext cx="590550" cy="592138"/>
            </a:xfrm>
            <a:custGeom>
              <a:avLst/>
              <a:gdLst>
                <a:gd name="T0" fmla="*/ 137 w 274"/>
                <a:gd name="T1" fmla="*/ 0 h 274"/>
                <a:gd name="T2" fmla="*/ 0 w 274"/>
                <a:gd name="T3" fmla="*/ 137 h 274"/>
                <a:gd name="T4" fmla="*/ 137 w 274"/>
                <a:gd name="T5" fmla="*/ 274 h 274"/>
                <a:gd name="T6" fmla="*/ 274 w 274"/>
                <a:gd name="T7" fmla="*/ 137 h 274"/>
                <a:gd name="T8" fmla="*/ 137 w 274"/>
                <a:gd name="T9" fmla="*/ 0 h 274"/>
                <a:gd name="T10" fmla="*/ 137 w 274"/>
                <a:gd name="T11" fmla="*/ 262 h 274"/>
                <a:gd name="T12" fmla="*/ 12 w 274"/>
                <a:gd name="T13" fmla="*/ 137 h 274"/>
                <a:gd name="T14" fmla="*/ 137 w 274"/>
                <a:gd name="T15" fmla="*/ 12 h 274"/>
                <a:gd name="T16" fmla="*/ 262 w 274"/>
                <a:gd name="T17" fmla="*/ 137 h 274"/>
                <a:gd name="T18" fmla="*/ 137 w 274"/>
                <a:gd name="T19" fmla="*/ 262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74" h="274">
                  <a:moveTo>
                    <a:pt x="137" y="0"/>
                  </a:moveTo>
                  <a:cubicBezTo>
                    <a:pt x="61" y="0"/>
                    <a:pt x="0" y="61"/>
                    <a:pt x="0" y="137"/>
                  </a:cubicBezTo>
                  <a:cubicBezTo>
                    <a:pt x="0" y="212"/>
                    <a:pt x="61" y="274"/>
                    <a:pt x="137" y="274"/>
                  </a:cubicBezTo>
                  <a:cubicBezTo>
                    <a:pt x="213" y="274"/>
                    <a:pt x="274" y="212"/>
                    <a:pt x="274" y="137"/>
                  </a:cubicBezTo>
                  <a:cubicBezTo>
                    <a:pt x="274" y="61"/>
                    <a:pt x="213" y="0"/>
                    <a:pt x="137" y="0"/>
                  </a:cubicBezTo>
                  <a:close/>
                  <a:moveTo>
                    <a:pt x="137" y="262"/>
                  </a:moveTo>
                  <a:cubicBezTo>
                    <a:pt x="68" y="262"/>
                    <a:pt x="12" y="206"/>
                    <a:pt x="12" y="137"/>
                  </a:cubicBezTo>
                  <a:cubicBezTo>
                    <a:pt x="12" y="68"/>
                    <a:pt x="68" y="12"/>
                    <a:pt x="137" y="12"/>
                  </a:cubicBezTo>
                  <a:cubicBezTo>
                    <a:pt x="206" y="12"/>
                    <a:pt x="262" y="68"/>
                    <a:pt x="262" y="137"/>
                  </a:cubicBezTo>
                  <a:cubicBezTo>
                    <a:pt x="262" y="206"/>
                    <a:pt x="206" y="262"/>
                    <a:pt x="137" y="2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6" name="Freeform 527"/>
            <p:cNvSpPr/>
            <p:nvPr/>
          </p:nvSpPr>
          <p:spPr bwMode="auto">
            <a:xfrm>
              <a:off x="3490914" y="166688"/>
              <a:ext cx="341313" cy="231775"/>
            </a:xfrm>
            <a:custGeom>
              <a:avLst/>
              <a:gdLst>
                <a:gd name="T0" fmla="*/ 27 w 158"/>
                <a:gd name="T1" fmla="*/ 70 h 108"/>
                <a:gd name="T2" fmla="*/ 45 w 158"/>
                <a:gd name="T3" fmla="*/ 66 h 108"/>
                <a:gd name="T4" fmla="*/ 93 w 158"/>
                <a:gd name="T5" fmla="*/ 108 h 108"/>
                <a:gd name="T6" fmla="*/ 158 w 158"/>
                <a:gd name="T7" fmla="*/ 100 h 108"/>
                <a:gd name="T8" fmla="*/ 45 w 158"/>
                <a:gd name="T9" fmla="*/ 0 h 108"/>
                <a:gd name="T10" fmla="*/ 0 w 158"/>
                <a:gd name="T11" fmla="*/ 9 h 108"/>
                <a:gd name="T12" fmla="*/ 27 w 158"/>
                <a:gd name="T13" fmla="*/ 70 h 108"/>
              </a:gdLst>
              <a:ahLst/>
              <a:cxnLst>
                <a:cxn ang="0">
                  <a:pos x="T0" y="T1"/>
                </a:cxn>
                <a:cxn ang="0">
                  <a:pos x="T2" y="T3"/>
                </a:cxn>
                <a:cxn ang="0">
                  <a:pos x="T4" y="T5"/>
                </a:cxn>
                <a:cxn ang="0">
                  <a:pos x="T6" y="T7"/>
                </a:cxn>
                <a:cxn ang="0">
                  <a:pos x="T8" y="T9"/>
                </a:cxn>
                <a:cxn ang="0">
                  <a:pos x="T10" y="T11"/>
                </a:cxn>
                <a:cxn ang="0">
                  <a:pos x="T12" y="T13"/>
                </a:cxn>
              </a:cxnLst>
              <a:rect l="0" t="0" r="r" b="b"/>
              <a:pathLst>
                <a:path w="158" h="108">
                  <a:moveTo>
                    <a:pt x="27" y="70"/>
                  </a:moveTo>
                  <a:cubicBezTo>
                    <a:pt x="32" y="67"/>
                    <a:pt x="39" y="66"/>
                    <a:pt x="45" y="66"/>
                  </a:cubicBezTo>
                  <a:cubicBezTo>
                    <a:pt x="69" y="66"/>
                    <a:pt x="90" y="84"/>
                    <a:pt x="93" y="108"/>
                  </a:cubicBezTo>
                  <a:cubicBezTo>
                    <a:pt x="158" y="100"/>
                    <a:pt x="158" y="100"/>
                    <a:pt x="158" y="100"/>
                  </a:cubicBezTo>
                  <a:cubicBezTo>
                    <a:pt x="151" y="44"/>
                    <a:pt x="103" y="0"/>
                    <a:pt x="45" y="0"/>
                  </a:cubicBezTo>
                  <a:cubicBezTo>
                    <a:pt x="29" y="0"/>
                    <a:pt x="14" y="3"/>
                    <a:pt x="0" y="9"/>
                  </a:cubicBezTo>
                  <a:lnTo>
                    <a:pt x="27" y="7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7" name="Freeform 528"/>
            <p:cNvSpPr/>
            <p:nvPr/>
          </p:nvSpPr>
          <p:spPr bwMode="auto">
            <a:xfrm>
              <a:off x="3683001" y="425451"/>
              <a:ext cx="149225" cy="84138"/>
            </a:xfrm>
            <a:custGeom>
              <a:avLst/>
              <a:gdLst>
                <a:gd name="T0" fmla="*/ 0 w 69"/>
                <a:gd name="T1" fmla="*/ 13 h 39"/>
                <a:gd name="T2" fmla="*/ 61 w 69"/>
                <a:gd name="T3" fmla="*/ 39 h 39"/>
                <a:gd name="T4" fmla="*/ 69 w 69"/>
                <a:gd name="T5" fmla="*/ 8 h 39"/>
                <a:gd name="T6" fmla="*/ 3 w 69"/>
                <a:gd name="T7" fmla="*/ 0 h 39"/>
                <a:gd name="T8" fmla="*/ 0 w 69"/>
                <a:gd name="T9" fmla="*/ 13 h 39"/>
              </a:gdLst>
              <a:ahLst/>
              <a:cxnLst>
                <a:cxn ang="0">
                  <a:pos x="T0" y="T1"/>
                </a:cxn>
                <a:cxn ang="0">
                  <a:pos x="T2" y="T3"/>
                </a:cxn>
                <a:cxn ang="0">
                  <a:pos x="T4" y="T5"/>
                </a:cxn>
                <a:cxn ang="0">
                  <a:pos x="T6" y="T7"/>
                </a:cxn>
                <a:cxn ang="0">
                  <a:pos x="T8" y="T9"/>
                </a:cxn>
              </a:cxnLst>
              <a:rect l="0" t="0" r="r" b="b"/>
              <a:pathLst>
                <a:path w="69" h="39">
                  <a:moveTo>
                    <a:pt x="0" y="13"/>
                  </a:moveTo>
                  <a:cubicBezTo>
                    <a:pt x="61" y="39"/>
                    <a:pt x="61" y="39"/>
                    <a:pt x="61" y="39"/>
                  </a:cubicBezTo>
                  <a:cubicBezTo>
                    <a:pt x="65" y="29"/>
                    <a:pt x="68" y="19"/>
                    <a:pt x="69" y="8"/>
                  </a:cubicBezTo>
                  <a:cubicBezTo>
                    <a:pt x="3" y="0"/>
                    <a:pt x="3" y="0"/>
                    <a:pt x="3" y="0"/>
                  </a:cubicBezTo>
                  <a:cubicBezTo>
                    <a:pt x="3" y="5"/>
                    <a:pt x="2" y="9"/>
                    <a:pt x="0" y="1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8" name="Freeform 529"/>
            <p:cNvSpPr/>
            <p:nvPr/>
          </p:nvSpPr>
          <p:spPr bwMode="auto">
            <a:xfrm>
              <a:off x="3368676" y="254001"/>
              <a:ext cx="139700" cy="111125"/>
            </a:xfrm>
            <a:custGeom>
              <a:avLst/>
              <a:gdLst>
                <a:gd name="T0" fmla="*/ 65 w 65"/>
                <a:gd name="T1" fmla="*/ 42 h 51"/>
                <a:gd name="T2" fmla="*/ 14 w 65"/>
                <a:gd name="T3" fmla="*/ 0 h 51"/>
                <a:gd name="T4" fmla="*/ 0 w 65"/>
                <a:gd name="T5" fmla="*/ 22 h 51"/>
                <a:gd name="T6" fmla="*/ 60 w 65"/>
                <a:gd name="T7" fmla="*/ 51 h 51"/>
                <a:gd name="T8" fmla="*/ 65 w 65"/>
                <a:gd name="T9" fmla="*/ 42 h 51"/>
              </a:gdLst>
              <a:ahLst/>
              <a:cxnLst>
                <a:cxn ang="0">
                  <a:pos x="T0" y="T1"/>
                </a:cxn>
                <a:cxn ang="0">
                  <a:pos x="T2" y="T3"/>
                </a:cxn>
                <a:cxn ang="0">
                  <a:pos x="T4" y="T5"/>
                </a:cxn>
                <a:cxn ang="0">
                  <a:pos x="T6" y="T7"/>
                </a:cxn>
                <a:cxn ang="0">
                  <a:pos x="T8" y="T9"/>
                </a:cxn>
              </a:cxnLst>
              <a:rect l="0" t="0" r="r" b="b"/>
              <a:pathLst>
                <a:path w="65" h="51">
                  <a:moveTo>
                    <a:pt x="65" y="42"/>
                  </a:moveTo>
                  <a:cubicBezTo>
                    <a:pt x="14" y="0"/>
                    <a:pt x="14" y="0"/>
                    <a:pt x="14" y="0"/>
                  </a:cubicBezTo>
                  <a:cubicBezTo>
                    <a:pt x="9" y="7"/>
                    <a:pt x="4" y="14"/>
                    <a:pt x="0" y="22"/>
                  </a:cubicBezTo>
                  <a:cubicBezTo>
                    <a:pt x="60" y="51"/>
                    <a:pt x="60" y="51"/>
                    <a:pt x="60" y="51"/>
                  </a:cubicBezTo>
                  <a:cubicBezTo>
                    <a:pt x="61" y="48"/>
                    <a:pt x="63" y="45"/>
                    <a:pt x="65"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89" name="Freeform 530"/>
            <p:cNvSpPr/>
            <p:nvPr/>
          </p:nvSpPr>
          <p:spPr bwMode="auto">
            <a:xfrm>
              <a:off x="3630614" y="465138"/>
              <a:ext cx="168275" cy="166688"/>
            </a:xfrm>
            <a:custGeom>
              <a:avLst/>
              <a:gdLst>
                <a:gd name="T0" fmla="*/ 21 w 78"/>
                <a:gd name="T1" fmla="*/ 0 h 77"/>
                <a:gd name="T2" fmla="*/ 0 w 78"/>
                <a:gd name="T3" fmla="*/ 18 h 77"/>
                <a:gd name="T4" fmla="*/ 30 w 78"/>
                <a:gd name="T5" fmla="*/ 77 h 77"/>
                <a:gd name="T6" fmla="*/ 78 w 78"/>
                <a:gd name="T7" fmla="*/ 33 h 77"/>
                <a:gd name="T8" fmla="*/ 21 w 78"/>
                <a:gd name="T9" fmla="*/ 0 h 77"/>
              </a:gdLst>
              <a:ahLst/>
              <a:cxnLst>
                <a:cxn ang="0">
                  <a:pos x="T0" y="T1"/>
                </a:cxn>
                <a:cxn ang="0">
                  <a:pos x="T2" y="T3"/>
                </a:cxn>
                <a:cxn ang="0">
                  <a:pos x="T4" y="T5"/>
                </a:cxn>
                <a:cxn ang="0">
                  <a:pos x="T6" y="T7"/>
                </a:cxn>
                <a:cxn ang="0">
                  <a:pos x="T8" y="T9"/>
                </a:cxn>
              </a:cxnLst>
              <a:rect l="0" t="0" r="r" b="b"/>
              <a:pathLst>
                <a:path w="78" h="77">
                  <a:moveTo>
                    <a:pt x="21" y="0"/>
                  </a:moveTo>
                  <a:cubicBezTo>
                    <a:pt x="16" y="8"/>
                    <a:pt x="9" y="14"/>
                    <a:pt x="0" y="18"/>
                  </a:cubicBezTo>
                  <a:cubicBezTo>
                    <a:pt x="30" y="77"/>
                    <a:pt x="30" y="77"/>
                    <a:pt x="30" y="77"/>
                  </a:cubicBezTo>
                  <a:cubicBezTo>
                    <a:pt x="50" y="67"/>
                    <a:pt x="67" y="52"/>
                    <a:pt x="78" y="33"/>
                  </a:cubicBezTo>
                  <a:lnTo>
                    <a:pt x="21"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0" name="Freeform 531"/>
            <p:cNvSpPr/>
            <p:nvPr/>
          </p:nvSpPr>
          <p:spPr bwMode="auto">
            <a:xfrm>
              <a:off x="3341689" y="414338"/>
              <a:ext cx="244475" cy="242888"/>
            </a:xfrm>
            <a:custGeom>
              <a:avLst/>
              <a:gdLst>
                <a:gd name="T0" fmla="*/ 113 w 113"/>
                <a:gd name="T1" fmla="*/ 47 h 113"/>
                <a:gd name="T2" fmla="*/ 66 w 113"/>
                <a:gd name="T3" fmla="*/ 0 h 113"/>
                <a:gd name="T4" fmla="*/ 0 w 113"/>
                <a:gd name="T5" fmla="*/ 0 h 113"/>
                <a:gd name="T6" fmla="*/ 112 w 113"/>
                <a:gd name="T7" fmla="*/ 113 h 113"/>
                <a:gd name="T8" fmla="*/ 113 w 113"/>
                <a:gd name="T9" fmla="*/ 47 h 113"/>
              </a:gdLst>
              <a:ahLst/>
              <a:cxnLst>
                <a:cxn ang="0">
                  <a:pos x="T0" y="T1"/>
                </a:cxn>
                <a:cxn ang="0">
                  <a:pos x="T2" y="T3"/>
                </a:cxn>
                <a:cxn ang="0">
                  <a:pos x="T4" y="T5"/>
                </a:cxn>
                <a:cxn ang="0">
                  <a:pos x="T6" y="T7"/>
                </a:cxn>
                <a:cxn ang="0">
                  <a:pos x="T8" y="T9"/>
                </a:cxn>
              </a:cxnLst>
              <a:rect l="0" t="0" r="r" b="b"/>
              <a:pathLst>
                <a:path w="113" h="113">
                  <a:moveTo>
                    <a:pt x="113" y="47"/>
                  </a:moveTo>
                  <a:cubicBezTo>
                    <a:pt x="87" y="46"/>
                    <a:pt x="67" y="25"/>
                    <a:pt x="66" y="0"/>
                  </a:cubicBezTo>
                  <a:cubicBezTo>
                    <a:pt x="0" y="0"/>
                    <a:pt x="0" y="0"/>
                    <a:pt x="0" y="0"/>
                  </a:cubicBezTo>
                  <a:cubicBezTo>
                    <a:pt x="1" y="62"/>
                    <a:pt x="51" y="112"/>
                    <a:pt x="112" y="113"/>
                  </a:cubicBezTo>
                  <a:lnTo>
                    <a:pt x="113" y="4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1" name="Freeform 532"/>
            <p:cNvSpPr/>
            <p:nvPr/>
          </p:nvSpPr>
          <p:spPr bwMode="auto">
            <a:xfrm>
              <a:off x="3348039" y="330201"/>
              <a:ext cx="142875" cy="58738"/>
            </a:xfrm>
            <a:custGeom>
              <a:avLst/>
              <a:gdLst>
                <a:gd name="T0" fmla="*/ 64 w 66"/>
                <a:gd name="T1" fmla="*/ 27 h 27"/>
                <a:gd name="T2" fmla="*/ 66 w 66"/>
                <a:gd name="T3" fmla="*/ 21 h 27"/>
                <a:gd name="T4" fmla="*/ 4 w 66"/>
                <a:gd name="T5" fmla="*/ 0 h 27"/>
                <a:gd name="T6" fmla="*/ 0 w 66"/>
                <a:gd name="T7" fmla="*/ 12 h 27"/>
                <a:gd name="T8" fmla="*/ 64 w 66"/>
                <a:gd name="T9" fmla="*/ 27 h 27"/>
              </a:gdLst>
              <a:ahLst/>
              <a:cxnLst>
                <a:cxn ang="0">
                  <a:pos x="T0" y="T1"/>
                </a:cxn>
                <a:cxn ang="0">
                  <a:pos x="T2" y="T3"/>
                </a:cxn>
                <a:cxn ang="0">
                  <a:pos x="T4" y="T5"/>
                </a:cxn>
                <a:cxn ang="0">
                  <a:pos x="T6" y="T7"/>
                </a:cxn>
                <a:cxn ang="0">
                  <a:pos x="T8" y="T9"/>
                </a:cxn>
              </a:cxnLst>
              <a:rect l="0" t="0" r="r" b="b"/>
              <a:pathLst>
                <a:path w="66" h="27">
                  <a:moveTo>
                    <a:pt x="64" y="27"/>
                  </a:moveTo>
                  <a:cubicBezTo>
                    <a:pt x="65" y="25"/>
                    <a:pt x="65" y="23"/>
                    <a:pt x="66" y="21"/>
                  </a:cubicBezTo>
                  <a:cubicBezTo>
                    <a:pt x="4" y="0"/>
                    <a:pt x="4" y="0"/>
                    <a:pt x="4" y="0"/>
                  </a:cubicBezTo>
                  <a:cubicBezTo>
                    <a:pt x="2" y="4"/>
                    <a:pt x="1" y="8"/>
                    <a:pt x="0" y="12"/>
                  </a:cubicBezTo>
                  <a:lnTo>
                    <a:pt x="64" y="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2" name="Freeform 533"/>
            <p:cNvSpPr>
              <a:spLocks noEditPoints="1"/>
            </p:cNvSpPr>
            <p:nvPr/>
          </p:nvSpPr>
          <p:spPr bwMode="auto">
            <a:xfrm>
              <a:off x="3503614" y="328613"/>
              <a:ext cx="168275" cy="165100"/>
            </a:xfrm>
            <a:custGeom>
              <a:avLst/>
              <a:gdLst>
                <a:gd name="T0" fmla="*/ 39 w 78"/>
                <a:gd name="T1" fmla="*/ 0 h 77"/>
                <a:gd name="T2" fmla="*/ 0 w 78"/>
                <a:gd name="T3" fmla="*/ 39 h 77"/>
                <a:gd name="T4" fmla="*/ 39 w 78"/>
                <a:gd name="T5" fmla="*/ 77 h 77"/>
                <a:gd name="T6" fmla="*/ 78 w 78"/>
                <a:gd name="T7" fmla="*/ 39 h 77"/>
                <a:gd name="T8" fmla="*/ 39 w 78"/>
                <a:gd name="T9" fmla="*/ 0 h 77"/>
                <a:gd name="T10" fmla="*/ 39 w 78"/>
                <a:gd name="T11" fmla="*/ 69 h 77"/>
                <a:gd name="T12" fmla="*/ 9 w 78"/>
                <a:gd name="T13" fmla="*/ 39 h 77"/>
                <a:gd name="T14" fmla="*/ 39 w 78"/>
                <a:gd name="T15" fmla="*/ 9 h 77"/>
                <a:gd name="T16" fmla="*/ 69 w 78"/>
                <a:gd name="T17" fmla="*/ 39 h 77"/>
                <a:gd name="T18" fmla="*/ 39 w 78"/>
                <a:gd name="T19" fmla="*/ 69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 h="77">
                  <a:moveTo>
                    <a:pt x="39" y="0"/>
                  </a:moveTo>
                  <a:cubicBezTo>
                    <a:pt x="18" y="0"/>
                    <a:pt x="0" y="17"/>
                    <a:pt x="0" y="39"/>
                  </a:cubicBezTo>
                  <a:cubicBezTo>
                    <a:pt x="0" y="60"/>
                    <a:pt x="18" y="77"/>
                    <a:pt x="39" y="77"/>
                  </a:cubicBezTo>
                  <a:cubicBezTo>
                    <a:pt x="60" y="77"/>
                    <a:pt x="78" y="60"/>
                    <a:pt x="78" y="39"/>
                  </a:cubicBezTo>
                  <a:cubicBezTo>
                    <a:pt x="78" y="17"/>
                    <a:pt x="60" y="0"/>
                    <a:pt x="39" y="0"/>
                  </a:cubicBezTo>
                  <a:close/>
                  <a:moveTo>
                    <a:pt x="39" y="69"/>
                  </a:moveTo>
                  <a:cubicBezTo>
                    <a:pt x="23" y="69"/>
                    <a:pt x="9" y="55"/>
                    <a:pt x="9" y="39"/>
                  </a:cubicBezTo>
                  <a:cubicBezTo>
                    <a:pt x="9" y="22"/>
                    <a:pt x="23" y="9"/>
                    <a:pt x="39" y="9"/>
                  </a:cubicBezTo>
                  <a:cubicBezTo>
                    <a:pt x="55" y="9"/>
                    <a:pt x="69" y="22"/>
                    <a:pt x="69" y="39"/>
                  </a:cubicBezTo>
                  <a:cubicBezTo>
                    <a:pt x="69" y="55"/>
                    <a:pt x="55" y="69"/>
                    <a:pt x="39" y="6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grpSp>
      <p:grpSp>
        <p:nvGrpSpPr>
          <p:cNvPr id="93" name="组合 92"/>
          <p:cNvGrpSpPr/>
          <p:nvPr/>
        </p:nvGrpSpPr>
        <p:grpSpPr>
          <a:xfrm>
            <a:off x="1798230" y="2384350"/>
            <a:ext cx="905894" cy="822156"/>
            <a:chOff x="8356601" y="152401"/>
            <a:chExt cx="566738" cy="514350"/>
          </a:xfrm>
          <a:solidFill>
            <a:schemeClr val="bg1"/>
          </a:solidFill>
        </p:grpSpPr>
        <p:sp>
          <p:nvSpPr>
            <p:cNvPr id="94" name="Rectangle 541"/>
            <p:cNvSpPr>
              <a:spLocks noChangeArrowheads="1"/>
            </p:cNvSpPr>
            <p:nvPr/>
          </p:nvSpPr>
          <p:spPr bwMode="auto">
            <a:xfrm>
              <a:off x="8564564" y="614363"/>
              <a:ext cx="149225" cy="33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sz="3600">
                <a:latin typeface="+mn-ea"/>
              </a:endParaRPr>
            </a:p>
          </p:txBody>
        </p:sp>
        <p:sp>
          <p:nvSpPr>
            <p:cNvPr id="95" name="Freeform 542"/>
            <p:cNvSpPr/>
            <p:nvPr/>
          </p:nvSpPr>
          <p:spPr bwMode="auto">
            <a:xfrm>
              <a:off x="8520114" y="654051"/>
              <a:ext cx="241300" cy="12700"/>
            </a:xfrm>
            <a:custGeom>
              <a:avLst/>
              <a:gdLst>
                <a:gd name="T0" fmla="*/ 107 w 112"/>
                <a:gd name="T1" fmla="*/ 0 h 6"/>
                <a:gd name="T2" fmla="*/ 4 w 112"/>
                <a:gd name="T3" fmla="*/ 0 h 6"/>
                <a:gd name="T4" fmla="*/ 0 w 112"/>
                <a:gd name="T5" fmla="*/ 5 h 6"/>
                <a:gd name="T6" fmla="*/ 0 w 112"/>
                <a:gd name="T7" fmla="*/ 6 h 6"/>
                <a:gd name="T8" fmla="*/ 112 w 112"/>
                <a:gd name="T9" fmla="*/ 6 h 6"/>
                <a:gd name="T10" fmla="*/ 112 w 112"/>
                <a:gd name="T11" fmla="*/ 5 h 6"/>
                <a:gd name="T12" fmla="*/ 107 w 112"/>
                <a:gd name="T13" fmla="*/ 0 h 6"/>
              </a:gdLst>
              <a:ahLst/>
              <a:cxnLst>
                <a:cxn ang="0">
                  <a:pos x="T0" y="T1"/>
                </a:cxn>
                <a:cxn ang="0">
                  <a:pos x="T2" y="T3"/>
                </a:cxn>
                <a:cxn ang="0">
                  <a:pos x="T4" y="T5"/>
                </a:cxn>
                <a:cxn ang="0">
                  <a:pos x="T6" y="T7"/>
                </a:cxn>
                <a:cxn ang="0">
                  <a:pos x="T8" y="T9"/>
                </a:cxn>
                <a:cxn ang="0">
                  <a:pos x="T10" y="T11"/>
                </a:cxn>
                <a:cxn ang="0">
                  <a:pos x="T12" y="T13"/>
                </a:cxn>
              </a:cxnLst>
              <a:rect l="0" t="0" r="r" b="b"/>
              <a:pathLst>
                <a:path w="112" h="6">
                  <a:moveTo>
                    <a:pt x="107" y="0"/>
                  </a:moveTo>
                  <a:cubicBezTo>
                    <a:pt x="4" y="0"/>
                    <a:pt x="4" y="0"/>
                    <a:pt x="4" y="0"/>
                  </a:cubicBezTo>
                  <a:cubicBezTo>
                    <a:pt x="2" y="0"/>
                    <a:pt x="0" y="2"/>
                    <a:pt x="0" y="5"/>
                  </a:cubicBezTo>
                  <a:cubicBezTo>
                    <a:pt x="0" y="6"/>
                    <a:pt x="0" y="6"/>
                    <a:pt x="0" y="6"/>
                  </a:cubicBezTo>
                  <a:cubicBezTo>
                    <a:pt x="112" y="6"/>
                    <a:pt x="112" y="6"/>
                    <a:pt x="112" y="6"/>
                  </a:cubicBezTo>
                  <a:cubicBezTo>
                    <a:pt x="112" y="5"/>
                    <a:pt x="112" y="5"/>
                    <a:pt x="112" y="5"/>
                  </a:cubicBezTo>
                  <a:cubicBezTo>
                    <a:pt x="112" y="2"/>
                    <a:pt x="110" y="0"/>
                    <a:pt x="10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6" name="Freeform 543"/>
            <p:cNvSpPr/>
            <p:nvPr/>
          </p:nvSpPr>
          <p:spPr bwMode="auto">
            <a:xfrm>
              <a:off x="8356601" y="193676"/>
              <a:ext cx="566738" cy="412750"/>
            </a:xfrm>
            <a:custGeom>
              <a:avLst/>
              <a:gdLst>
                <a:gd name="T0" fmla="*/ 257 w 263"/>
                <a:gd name="T1" fmla="*/ 0 h 191"/>
                <a:gd name="T2" fmla="*/ 232 w 263"/>
                <a:gd name="T3" fmla="*/ 0 h 191"/>
                <a:gd name="T4" fmla="*/ 224 w 263"/>
                <a:gd name="T5" fmla="*/ 10 h 191"/>
                <a:gd name="T6" fmla="*/ 219 w 263"/>
                <a:gd name="T7" fmla="*/ 16 h 191"/>
                <a:gd name="T8" fmla="*/ 247 w 263"/>
                <a:gd name="T9" fmla="*/ 16 h 191"/>
                <a:gd name="T10" fmla="*/ 247 w 263"/>
                <a:gd name="T11" fmla="*/ 150 h 191"/>
                <a:gd name="T12" fmla="*/ 16 w 263"/>
                <a:gd name="T13" fmla="*/ 150 h 191"/>
                <a:gd name="T14" fmla="*/ 16 w 263"/>
                <a:gd name="T15" fmla="*/ 16 h 191"/>
                <a:gd name="T16" fmla="*/ 158 w 263"/>
                <a:gd name="T17" fmla="*/ 16 h 191"/>
                <a:gd name="T18" fmla="*/ 181 w 263"/>
                <a:gd name="T19" fmla="*/ 0 h 191"/>
                <a:gd name="T20" fmla="*/ 7 w 263"/>
                <a:gd name="T21" fmla="*/ 0 h 191"/>
                <a:gd name="T22" fmla="*/ 0 w 263"/>
                <a:gd name="T23" fmla="*/ 7 h 191"/>
                <a:gd name="T24" fmla="*/ 0 w 263"/>
                <a:gd name="T25" fmla="*/ 185 h 191"/>
                <a:gd name="T26" fmla="*/ 7 w 263"/>
                <a:gd name="T27" fmla="*/ 191 h 191"/>
                <a:gd name="T28" fmla="*/ 257 w 263"/>
                <a:gd name="T29" fmla="*/ 191 h 191"/>
                <a:gd name="T30" fmla="*/ 263 w 263"/>
                <a:gd name="T31" fmla="*/ 185 h 191"/>
                <a:gd name="T32" fmla="*/ 263 w 263"/>
                <a:gd name="T33" fmla="*/ 7 h 191"/>
                <a:gd name="T34" fmla="*/ 257 w 263"/>
                <a:gd name="T35" fmla="*/ 0 h 1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63" h="191">
                  <a:moveTo>
                    <a:pt x="257" y="0"/>
                  </a:moveTo>
                  <a:cubicBezTo>
                    <a:pt x="232" y="0"/>
                    <a:pt x="232" y="0"/>
                    <a:pt x="232" y="0"/>
                  </a:cubicBezTo>
                  <a:cubicBezTo>
                    <a:pt x="230" y="3"/>
                    <a:pt x="227" y="6"/>
                    <a:pt x="224" y="10"/>
                  </a:cubicBezTo>
                  <a:cubicBezTo>
                    <a:pt x="219" y="16"/>
                    <a:pt x="219" y="16"/>
                    <a:pt x="219" y="16"/>
                  </a:cubicBezTo>
                  <a:cubicBezTo>
                    <a:pt x="247" y="16"/>
                    <a:pt x="247" y="16"/>
                    <a:pt x="247" y="16"/>
                  </a:cubicBezTo>
                  <a:cubicBezTo>
                    <a:pt x="247" y="150"/>
                    <a:pt x="247" y="150"/>
                    <a:pt x="247" y="150"/>
                  </a:cubicBezTo>
                  <a:cubicBezTo>
                    <a:pt x="16" y="150"/>
                    <a:pt x="16" y="150"/>
                    <a:pt x="16" y="150"/>
                  </a:cubicBezTo>
                  <a:cubicBezTo>
                    <a:pt x="16" y="16"/>
                    <a:pt x="16" y="16"/>
                    <a:pt x="16" y="16"/>
                  </a:cubicBezTo>
                  <a:cubicBezTo>
                    <a:pt x="158" y="16"/>
                    <a:pt x="158" y="16"/>
                    <a:pt x="158" y="16"/>
                  </a:cubicBezTo>
                  <a:cubicBezTo>
                    <a:pt x="181" y="0"/>
                    <a:pt x="181" y="0"/>
                    <a:pt x="181" y="0"/>
                  </a:cubicBezTo>
                  <a:cubicBezTo>
                    <a:pt x="7" y="0"/>
                    <a:pt x="7" y="0"/>
                    <a:pt x="7" y="0"/>
                  </a:cubicBezTo>
                  <a:cubicBezTo>
                    <a:pt x="3" y="0"/>
                    <a:pt x="0" y="3"/>
                    <a:pt x="0" y="7"/>
                  </a:cubicBezTo>
                  <a:cubicBezTo>
                    <a:pt x="0" y="185"/>
                    <a:pt x="0" y="185"/>
                    <a:pt x="0" y="185"/>
                  </a:cubicBezTo>
                  <a:cubicBezTo>
                    <a:pt x="0" y="188"/>
                    <a:pt x="3" y="191"/>
                    <a:pt x="7" y="191"/>
                  </a:cubicBezTo>
                  <a:cubicBezTo>
                    <a:pt x="257" y="191"/>
                    <a:pt x="257" y="191"/>
                    <a:pt x="257" y="191"/>
                  </a:cubicBezTo>
                  <a:cubicBezTo>
                    <a:pt x="260" y="191"/>
                    <a:pt x="263" y="188"/>
                    <a:pt x="263" y="185"/>
                  </a:cubicBezTo>
                  <a:cubicBezTo>
                    <a:pt x="263" y="7"/>
                    <a:pt x="263" y="7"/>
                    <a:pt x="263" y="7"/>
                  </a:cubicBezTo>
                  <a:cubicBezTo>
                    <a:pt x="263" y="3"/>
                    <a:pt x="260" y="0"/>
                    <a:pt x="25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7" name="Freeform 544"/>
            <p:cNvSpPr/>
            <p:nvPr/>
          </p:nvSpPr>
          <p:spPr bwMode="auto">
            <a:xfrm>
              <a:off x="8472489" y="384176"/>
              <a:ext cx="125413" cy="103188"/>
            </a:xfrm>
            <a:custGeom>
              <a:avLst/>
              <a:gdLst>
                <a:gd name="T0" fmla="*/ 18 w 58"/>
                <a:gd name="T1" fmla="*/ 12 h 48"/>
                <a:gd name="T2" fmla="*/ 0 w 58"/>
                <a:gd name="T3" fmla="*/ 44 h 48"/>
                <a:gd name="T4" fmla="*/ 6 w 58"/>
                <a:gd name="T5" fmla="*/ 46 h 48"/>
                <a:gd name="T6" fmla="*/ 19 w 58"/>
                <a:gd name="T7" fmla="*/ 35 h 48"/>
                <a:gd name="T8" fmla="*/ 16 w 58"/>
                <a:gd name="T9" fmla="*/ 47 h 48"/>
                <a:gd name="T10" fmla="*/ 41 w 58"/>
                <a:gd name="T11" fmla="*/ 40 h 48"/>
                <a:gd name="T12" fmla="*/ 58 w 58"/>
                <a:gd name="T13" fmla="*/ 18 h 48"/>
                <a:gd name="T14" fmla="*/ 42 w 58"/>
                <a:gd name="T15" fmla="*/ 0 h 48"/>
                <a:gd name="T16" fmla="*/ 18 w 58"/>
                <a:gd name="T17" fmla="*/ 1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8" h="48">
                  <a:moveTo>
                    <a:pt x="18" y="12"/>
                  </a:moveTo>
                  <a:cubicBezTo>
                    <a:pt x="8" y="27"/>
                    <a:pt x="17" y="43"/>
                    <a:pt x="0" y="44"/>
                  </a:cubicBezTo>
                  <a:cubicBezTo>
                    <a:pt x="0" y="44"/>
                    <a:pt x="2" y="45"/>
                    <a:pt x="6" y="46"/>
                  </a:cubicBezTo>
                  <a:cubicBezTo>
                    <a:pt x="13" y="47"/>
                    <a:pt x="18" y="44"/>
                    <a:pt x="19" y="35"/>
                  </a:cubicBezTo>
                  <a:cubicBezTo>
                    <a:pt x="19" y="35"/>
                    <a:pt x="21" y="40"/>
                    <a:pt x="16" y="47"/>
                  </a:cubicBezTo>
                  <a:cubicBezTo>
                    <a:pt x="23" y="48"/>
                    <a:pt x="35" y="45"/>
                    <a:pt x="41" y="40"/>
                  </a:cubicBezTo>
                  <a:cubicBezTo>
                    <a:pt x="55" y="29"/>
                    <a:pt x="58" y="18"/>
                    <a:pt x="58" y="18"/>
                  </a:cubicBezTo>
                  <a:cubicBezTo>
                    <a:pt x="42" y="0"/>
                    <a:pt x="42" y="0"/>
                    <a:pt x="42" y="0"/>
                  </a:cubicBezTo>
                  <a:cubicBezTo>
                    <a:pt x="42" y="0"/>
                    <a:pt x="25" y="2"/>
                    <a:pt x="1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8" name="Freeform 545"/>
            <p:cNvSpPr/>
            <p:nvPr/>
          </p:nvSpPr>
          <p:spPr bwMode="auto">
            <a:xfrm>
              <a:off x="8585201" y="152401"/>
              <a:ext cx="271463" cy="250825"/>
            </a:xfrm>
            <a:custGeom>
              <a:avLst/>
              <a:gdLst>
                <a:gd name="T0" fmla="*/ 103 w 126"/>
                <a:gd name="T1" fmla="*/ 14 h 116"/>
                <a:gd name="T2" fmla="*/ 32 w 126"/>
                <a:gd name="T3" fmla="*/ 63 h 116"/>
                <a:gd name="T4" fmla="*/ 3 w 126"/>
                <a:gd name="T5" fmla="*/ 95 h 116"/>
                <a:gd name="T6" fmla="*/ 18 w 126"/>
                <a:gd name="T7" fmla="*/ 111 h 116"/>
                <a:gd name="T8" fmla="*/ 53 w 126"/>
                <a:gd name="T9" fmla="*/ 87 h 116"/>
                <a:gd name="T10" fmla="*/ 110 w 126"/>
                <a:gd name="T11" fmla="*/ 22 h 116"/>
                <a:gd name="T12" fmla="*/ 103 w 126"/>
                <a:gd name="T13" fmla="*/ 14 h 116"/>
              </a:gdLst>
              <a:ahLst/>
              <a:cxnLst>
                <a:cxn ang="0">
                  <a:pos x="T0" y="T1"/>
                </a:cxn>
                <a:cxn ang="0">
                  <a:pos x="T2" y="T3"/>
                </a:cxn>
                <a:cxn ang="0">
                  <a:pos x="T4" y="T5"/>
                </a:cxn>
                <a:cxn ang="0">
                  <a:pos x="T6" y="T7"/>
                </a:cxn>
                <a:cxn ang="0">
                  <a:pos x="T8" y="T9"/>
                </a:cxn>
                <a:cxn ang="0">
                  <a:pos x="T10" y="T11"/>
                </a:cxn>
                <a:cxn ang="0">
                  <a:pos x="T12" y="T13"/>
                </a:cxn>
              </a:cxnLst>
              <a:rect l="0" t="0" r="r" b="b"/>
              <a:pathLst>
                <a:path w="126" h="116">
                  <a:moveTo>
                    <a:pt x="103" y="14"/>
                  </a:moveTo>
                  <a:cubicBezTo>
                    <a:pt x="83" y="27"/>
                    <a:pt x="51" y="49"/>
                    <a:pt x="32" y="63"/>
                  </a:cubicBezTo>
                  <a:cubicBezTo>
                    <a:pt x="12" y="76"/>
                    <a:pt x="0" y="91"/>
                    <a:pt x="3" y="95"/>
                  </a:cubicBezTo>
                  <a:cubicBezTo>
                    <a:pt x="7" y="100"/>
                    <a:pt x="14" y="107"/>
                    <a:pt x="18" y="111"/>
                  </a:cubicBezTo>
                  <a:cubicBezTo>
                    <a:pt x="22" y="116"/>
                    <a:pt x="38" y="105"/>
                    <a:pt x="53" y="87"/>
                  </a:cubicBezTo>
                  <a:cubicBezTo>
                    <a:pt x="69" y="69"/>
                    <a:pt x="94" y="40"/>
                    <a:pt x="110" y="22"/>
                  </a:cubicBezTo>
                  <a:cubicBezTo>
                    <a:pt x="126" y="4"/>
                    <a:pt x="122" y="0"/>
                    <a:pt x="10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sp>
          <p:nvSpPr>
            <p:cNvPr id="99" name="Freeform 546"/>
            <p:cNvSpPr/>
            <p:nvPr/>
          </p:nvSpPr>
          <p:spPr bwMode="auto">
            <a:xfrm>
              <a:off x="8564564" y="358776"/>
              <a:ext cx="58738" cy="60325"/>
            </a:xfrm>
            <a:custGeom>
              <a:avLst/>
              <a:gdLst>
                <a:gd name="T0" fmla="*/ 9 w 27"/>
                <a:gd name="T1" fmla="*/ 1 h 28"/>
                <a:gd name="T2" fmla="*/ 4 w 27"/>
                <a:gd name="T3" fmla="*/ 1 h 28"/>
                <a:gd name="T4" fmla="*/ 3 w 27"/>
                <a:gd name="T5" fmla="*/ 5 h 28"/>
                <a:gd name="T6" fmla="*/ 2 w 27"/>
                <a:gd name="T7" fmla="*/ 6 h 28"/>
                <a:gd name="T8" fmla="*/ 1 w 27"/>
                <a:gd name="T9" fmla="*/ 10 h 28"/>
                <a:gd name="T10" fmla="*/ 16 w 27"/>
                <a:gd name="T11" fmla="*/ 26 h 28"/>
                <a:gd name="T12" fmla="*/ 20 w 27"/>
                <a:gd name="T13" fmla="*/ 26 h 28"/>
                <a:gd name="T14" fmla="*/ 21 w 27"/>
                <a:gd name="T15" fmla="*/ 26 h 28"/>
                <a:gd name="T16" fmla="*/ 25 w 27"/>
                <a:gd name="T17" fmla="*/ 24 h 28"/>
                <a:gd name="T18" fmla="*/ 26 w 27"/>
                <a:gd name="T19" fmla="*/ 19 h 28"/>
                <a:gd name="T20" fmla="*/ 9 w 27"/>
                <a:gd name="T21" fmla="*/ 1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7" h="28">
                  <a:moveTo>
                    <a:pt x="9" y="1"/>
                  </a:moveTo>
                  <a:cubicBezTo>
                    <a:pt x="8" y="0"/>
                    <a:pt x="6" y="0"/>
                    <a:pt x="4" y="1"/>
                  </a:cubicBezTo>
                  <a:cubicBezTo>
                    <a:pt x="3" y="2"/>
                    <a:pt x="2" y="4"/>
                    <a:pt x="3" y="5"/>
                  </a:cubicBezTo>
                  <a:cubicBezTo>
                    <a:pt x="2" y="5"/>
                    <a:pt x="2" y="5"/>
                    <a:pt x="2" y="6"/>
                  </a:cubicBezTo>
                  <a:cubicBezTo>
                    <a:pt x="0" y="7"/>
                    <a:pt x="0" y="9"/>
                    <a:pt x="1" y="10"/>
                  </a:cubicBezTo>
                  <a:cubicBezTo>
                    <a:pt x="16" y="26"/>
                    <a:pt x="16" y="26"/>
                    <a:pt x="16" y="26"/>
                  </a:cubicBezTo>
                  <a:cubicBezTo>
                    <a:pt x="17" y="28"/>
                    <a:pt x="19" y="28"/>
                    <a:pt x="20" y="26"/>
                  </a:cubicBezTo>
                  <a:cubicBezTo>
                    <a:pt x="21" y="26"/>
                    <a:pt x="21" y="26"/>
                    <a:pt x="21" y="26"/>
                  </a:cubicBezTo>
                  <a:cubicBezTo>
                    <a:pt x="22" y="26"/>
                    <a:pt x="24" y="26"/>
                    <a:pt x="25" y="24"/>
                  </a:cubicBezTo>
                  <a:cubicBezTo>
                    <a:pt x="26" y="23"/>
                    <a:pt x="27" y="21"/>
                    <a:pt x="26" y="19"/>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sz="3600">
                <a:latin typeface="+mn-ea"/>
              </a:endParaRPr>
            </a:p>
          </p:txBody>
        </p:sp>
      </p:grpSp>
      <p:sp>
        <p:nvSpPr>
          <p:cNvPr id="100" name="Freeform 25"/>
          <p:cNvSpPr>
            <a:spLocks noEditPoints="1"/>
          </p:cNvSpPr>
          <p:nvPr/>
        </p:nvSpPr>
        <p:spPr bwMode="auto">
          <a:xfrm>
            <a:off x="6929995" y="2427634"/>
            <a:ext cx="977524" cy="735588"/>
          </a:xfrm>
          <a:custGeom>
            <a:avLst/>
            <a:gdLst>
              <a:gd name="T0" fmla="*/ 679 w 778"/>
              <a:gd name="T1" fmla="*/ 367 h 584"/>
              <a:gd name="T2" fmla="*/ 535 w 778"/>
              <a:gd name="T3" fmla="*/ 146 h 584"/>
              <a:gd name="T4" fmla="*/ 439 w 778"/>
              <a:gd name="T5" fmla="*/ 269 h 584"/>
              <a:gd name="T6" fmla="*/ 391 w 778"/>
              <a:gd name="T7" fmla="*/ 219 h 584"/>
              <a:gd name="T8" fmla="*/ 245 w 778"/>
              <a:gd name="T9" fmla="*/ 389 h 584"/>
              <a:gd name="T10" fmla="*/ 195 w 778"/>
              <a:gd name="T11" fmla="*/ 341 h 584"/>
              <a:gd name="T12" fmla="*/ 97 w 778"/>
              <a:gd name="T13" fmla="*/ 487 h 584"/>
              <a:gd name="T14" fmla="*/ 679 w 778"/>
              <a:gd name="T15" fmla="*/ 487 h 584"/>
              <a:gd name="T16" fmla="*/ 679 w 778"/>
              <a:gd name="T17" fmla="*/ 367 h 584"/>
              <a:gd name="T18" fmla="*/ 730 w 778"/>
              <a:gd name="T19" fmla="*/ 0 h 584"/>
              <a:gd name="T20" fmla="*/ 49 w 778"/>
              <a:gd name="T21" fmla="*/ 0 h 584"/>
              <a:gd name="T22" fmla="*/ 0 w 778"/>
              <a:gd name="T23" fmla="*/ 49 h 584"/>
              <a:gd name="T24" fmla="*/ 0 w 778"/>
              <a:gd name="T25" fmla="*/ 535 h 584"/>
              <a:gd name="T26" fmla="*/ 49 w 778"/>
              <a:gd name="T27" fmla="*/ 584 h 584"/>
              <a:gd name="T28" fmla="*/ 730 w 778"/>
              <a:gd name="T29" fmla="*/ 584 h 584"/>
              <a:gd name="T30" fmla="*/ 778 w 778"/>
              <a:gd name="T31" fmla="*/ 535 h 584"/>
              <a:gd name="T32" fmla="*/ 778 w 778"/>
              <a:gd name="T33" fmla="*/ 49 h 584"/>
              <a:gd name="T34" fmla="*/ 730 w 778"/>
              <a:gd name="T35" fmla="*/ 0 h 584"/>
              <a:gd name="T36" fmla="*/ 706 w 778"/>
              <a:gd name="T37" fmla="*/ 511 h 584"/>
              <a:gd name="T38" fmla="*/ 72 w 778"/>
              <a:gd name="T39" fmla="*/ 511 h 584"/>
              <a:gd name="T40" fmla="*/ 72 w 778"/>
              <a:gd name="T41" fmla="*/ 73 h 584"/>
              <a:gd name="T42" fmla="*/ 706 w 778"/>
              <a:gd name="T43" fmla="*/ 73 h 584"/>
              <a:gd name="T44" fmla="*/ 706 w 778"/>
              <a:gd name="T45" fmla="*/ 511 h 584"/>
              <a:gd name="T46" fmla="*/ 218 w 778"/>
              <a:gd name="T47" fmla="*/ 267 h 584"/>
              <a:gd name="T48" fmla="*/ 291 w 778"/>
              <a:gd name="T49" fmla="*/ 195 h 584"/>
              <a:gd name="T50" fmla="*/ 218 w 778"/>
              <a:gd name="T51" fmla="*/ 122 h 584"/>
              <a:gd name="T52" fmla="*/ 147 w 778"/>
              <a:gd name="T53" fmla="*/ 195 h 584"/>
              <a:gd name="T54" fmla="*/ 218 w 778"/>
              <a:gd name="T55" fmla="*/ 267 h 5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78" h="584">
                <a:moveTo>
                  <a:pt x="679" y="367"/>
                </a:moveTo>
                <a:cubicBezTo>
                  <a:pt x="535" y="146"/>
                  <a:pt x="535" y="146"/>
                  <a:pt x="535" y="146"/>
                </a:cubicBezTo>
                <a:cubicBezTo>
                  <a:pt x="439" y="269"/>
                  <a:pt x="439" y="269"/>
                  <a:pt x="439" y="269"/>
                </a:cubicBezTo>
                <a:cubicBezTo>
                  <a:pt x="391" y="219"/>
                  <a:pt x="391" y="219"/>
                  <a:pt x="391" y="219"/>
                </a:cubicBezTo>
                <a:cubicBezTo>
                  <a:pt x="245" y="389"/>
                  <a:pt x="245" y="389"/>
                  <a:pt x="245" y="389"/>
                </a:cubicBezTo>
                <a:cubicBezTo>
                  <a:pt x="195" y="341"/>
                  <a:pt x="195" y="341"/>
                  <a:pt x="195" y="341"/>
                </a:cubicBezTo>
                <a:cubicBezTo>
                  <a:pt x="97" y="487"/>
                  <a:pt x="97" y="487"/>
                  <a:pt x="97" y="487"/>
                </a:cubicBezTo>
                <a:cubicBezTo>
                  <a:pt x="679" y="487"/>
                  <a:pt x="679" y="487"/>
                  <a:pt x="679" y="487"/>
                </a:cubicBezTo>
                <a:lnTo>
                  <a:pt x="679" y="367"/>
                </a:lnTo>
                <a:close/>
                <a:moveTo>
                  <a:pt x="730" y="0"/>
                </a:moveTo>
                <a:cubicBezTo>
                  <a:pt x="49" y="0"/>
                  <a:pt x="49" y="0"/>
                  <a:pt x="49" y="0"/>
                </a:cubicBezTo>
                <a:cubicBezTo>
                  <a:pt x="19" y="0"/>
                  <a:pt x="0" y="19"/>
                  <a:pt x="0" y="49"/>
                </a:cubicBezTo>
                <a:cubicBezTo>
                  <a:pt x="0" y="535"/>
                  <a:pt x="0" y="535"/>
                  <a:pt x="0" y="535"/>
                </a:cubicBezTo>
                <a:cubicBezTo>
                  <a:pt x="0" y="560"/>
                  <a:pt x="24" y="584"/>
                  <a:pt x="49" y="584"/>
                </a:cubicBezTo>
                <a:cubicBezTo>
                  <a:pt x="730" y="584"/>
                  <a:pt x="730" y="584"/>
                  <a:pt x="730" y="584"/>
                </a:cubicBezTo>
                <a:cubicBezTo>
                  <a:pt x="754" y="584"/>
                  <a:pt x="778" y="558"/>
                  <a:pt x="778" y="535"/>
                </a:cubicBezTo>
                <a:cubicBezTo>
                  <a:pt x="778" y="49"/>
                  <a:pt x="778" y="49"/>
                  <a:pt x="778" y="49"/>
                </a:cubicBezTo>
                <a:cubicBezTo>
                  <a:pt x="778" y="24"/>
                  <a:pt x="753" y="0"/>
                  <a:pt x="730" y="0"/>
                </a:cubicBezTo>
                <a:close/>
                <a:moveTo>
                  <a:pt x="706" y="511"/>
                </a:moveTo>
                <a:cubicBezTo>
                  <a:pt x="72" y="511"/>
                  <a:pt x="72" y="511"/>
                  <a:pt x="72" y="511"/>
                </a:cubicBezTo>
                <a:cubicBezTo>
                  <a:pt x="72" y="73"/>
                  <a:pt x="72" y="73"/>
                  <a:pt x="72" y="73"/>
                </a:cubicBezTo>
                <a:cubicBezTo>
                  <a:pt x="706" y="73"/>
                  <a:pt x="706" y="73"/>
                  <a:pt x="706" y="73"/>
                </a:cubicBezTo>
                <a:lnTo>
                  <a:pt x="706" y="511"/>
                </a:lnTo>
                <a:close/>
                <a:moveTo>
                  <a:pt x="218" y="267"/>
                </a:moveTo>
                <a:cubicBezTo>
                  <a:pt x="258" y="267"/>
                  <a:pt x="291" y="235"/>
                  <a:pt x="291" y="195"/>
                </a:cubicBezTo>
                <a:cubicBezTo>
                  <a:pt x="291" y="156"/>
                  <a:pt x="258" y="122"/>
                  <a:pt x="218" y="122"/>
                </a:cubicBezTo>
                <a:cubicBezTo>
                  <a:pt x="179" y="122"/>
                  <a:pt x="147" y="156"/>
                  <a:pt x="147" y="195"/>
                </a:cubicBezTo>
                <a:cubicBezTo>
                  <a:pt x="147" y="235"/>
                  <a:pt x="179" y="267"/>
                  <a:pt x="218" y="267"/>
                </a:cubicBezTo>
                <a:close/>
              </a:path>
            </a:pathLst>
          </a:custGeom>
          <a:solidFill>
            <a:schemeClr val="bg1"/>
          </a:solidFill>
          <a:ln>
            <a:noFill/>
          </a:ln>
        </p:spPr>
        <p:txBody>
          <a:bodyPr vert="horz" wrap="square" lIns="91440" tIns="45720" rIns="91440" bIns="45720" numCol="1" anchor="t" anchorCtr="0" compatLnSpc="1"/>
          <a:lstStyle/>
          <a:p>
            <a:endParaRPr lang="en-US" sz="3600">
              <a:latin typeface="+mn-ea"/>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3" presetClass="entr" presetSubtype="16" fill="hold" grpId="0" nodeType="afterEffect">
                                  <p:stCondLst>
                                    <p:cond delay="0"/>
                                  </p:stCondLst>
                                  <p:childTnLst>
                                    <p:set>
                                      <p:cBhvr>
                                        <p:cTn id="38" dur="1" fill="hold">
                                          <p:stCondLst>
                                            <p:cond delay="0"/>
                                          </p:stCondLst>
                                        </p:cTn>
                                        <p:tgtEl>
                                          <p:spTgt spid="63"/>
                                        </p:tgtEl>
                                        <p:attrNameLst>
                                          <p:attrName>style.visibility</p:attrName>
                                        </p:attrNameLst>
                                      </p:cBhvr>
                                      <p:to>
                                        <p:strVal val="visible"/>
                                      </p:to>
                                    </p:set>
                                    <p:anim calcmode="lin" valueType="num">
                                      <p:cBhvr>
                                        <p:cTn id="39" dur="500" fill="hold"/>
                                        <p:tgtEl>
                                          <p:spTgt spid="63"/>
                                        </p:tgtEl>
                                        <p:attrNameLst>
                                          <p:attrName>ppt_w</p:attrName>
                                        </p:attrNameLst>
                                      </p:cBhvr>
                                      <p:tavLst>
                                        <p:tav tm="0">
                                          <p:val>
                                            <p:fltVal val="0"/>
                                          </p:val>
                                        </p:tav>
                                        <p:tav tm="100000">
                                          <p:val>
                                            <p:strVal val="#ppt_w"/>
                                          </p:val>
                                        </p:tav>
                                      </p:tavLst>
                                    </p:anim>
                                    <p:anim calcmode="lin" valueType="num">
                                      <p:cBhvr>
                                        <p:cTn id="40" dur="500" fill="hold"/>
                                        <p:tgtEl>
                                          <p:spTgt spid="63"/>
                                        </p:tgtEl>
                                        <p:attrNameLst>
                                          <p:attrName>ppt_h</p:attrName>
                                        </p:attrNameLst>
                                      </p:cBhvr>
                                      <p:tavLst>
                                        <p:tav tm="0">
                                          <p:val>
                                            <p:fltVal val="0"/>
                                          </p:val>
                                        </p:tav>
                                        <p:tav tm="100000">
                                          <p:val>
                                            <p:strVal val="#ppt_h"/>
                                          </p:val>
                                        </p:tav>
                                      </p:tavLst>
                                    </p:anim>
                                  </p:childTnLst>
                                </p:cTn>
                              </p:par>
                              <p:par>
                                <p:cTn id="41" presetID="53" presetClass="entr" presetSubtype="16" fill="hold" nodeType="withEffect">
                                  <p:stCondLst>
                                    <p:cond delay="0"/>
                                  </p:stCondLst>
                                  <p:childTnLst>
                                    <p:set>
                                      <p:cBhvr>
                                        <p:cTn id="42" dur="1" fill="hold">
                                          <p:stCondLst>
                                            <p:cond delay="0"/>
                                          </p:stCondLst>
                                        </p:cTn>
                                        <p:tgtEl>
                                          <p:spTgt spid="93"/>
                                        </p:tgtEl>
                                        <p:attrNameLst>
                                          <p:attrName>style.visibility</p:attrName>
                                        </p:attrNameLst>
                                      </p:cBhvr>
                                      <p:to>
                                        <p:strVal val="visible"/>
                                      </p:to>
                                    </p:set>
                                    <p:anim calcmode="lin" valueType="num">
                                      <p:cBhvr>
                                        <p:cTn id="43" dur="500" fill="hold"/>
                                        <p:tgtEl>
                                          <p:spTgt spid="93"/>
                                        </p:tgtEl>
                                        <p:attrNameLst>
                                          <p:attrName>ppt_w</p:attrName>
                                        </p:attrNameLst>
                                      </p:cBhvr>
                                      <p:tavLst>
                                        <p:tav tm="0">
                                          <p:val>
                                            <p:fltVal val="0"/>
                                          </p:val>
                                        </p:tav>
                                        <p:tav tm="100000">
                                          <p:val>
                                            <p:strVal val="#ppt_w"/>
                                          </p:val>
                                        </p:tav>
                                      </p:tavLst>
                                    </p:anim>
                                    <p:anim calcmode="lin" valueType="num">
                                      <p:cBhvr>
                                        <p:cTn id="44" dur="500" fill="hold"/>
                                        <p:tgtEl>
                                          <p:spTgt spid="93"/>
                                        </p:tgtEl>
                                        <p:attrNameLst>
                                          <p:attrName>ppt_h</p:attrName>
                                        </p:attrNameLst>
                                      </p:cBhvr>
                                      <p:tavLst>
                                        <p:tav tm="0">
                                          <p:val>
                                            <p:fltVal val="0"/>
                                          </p:val>
                                        </p:tav>
                                        <p:tav tm="100000">
                                          <p:val>
                                            <p:strVal val="#ppt_h"/>
                                          </p:val>
                                        </p:tav>
                                      </p:tavLst>
                                    </p:anim>
                                    <p:animEffect transition="in" filter="fade">
                                      <p:cBhvr>
                                        <p:cTn id="45" dur="500"/>
                                        <p:tgtEl>
                                          <p:spTgt spid="93"/>
                                        </p:tgtEl>
                                      </p:cBhvr>
                                    </p:animEffect>
                                  </p:childTnLst>
                                </p:cTn>
                              </p:par>
                            </p:childTnLst>
                          </p:cTn>
                        </p:par>
                        <p:par>
                          <p:cTn id="46" fill="hold">
                            <p:stCondLst>
                              <p:cond delay="500"/>
                            </p:stCondLst>
                            <p:childTnLst>
                              <p:par>
                                <p:cTn id="47" presetID="23" presetClass="entr" presetSubtype="16" fill="hold" nodeType="afterEffect">
                                  <p:stCondLst>
                                    <p:cond delay="0"/>
                                  </p:stCondLst>
                                  <p:childTnLst>
                                    <p:set>
                                      <p:cBhvr>
                                        <p:cTn id="48" dur="1" fill="hold">
                                          <p:stCondLst>
                                            <p:cond delay="0"/>
                                          </p:stCondLst>
                                        </p:cTn>
                                        <p:tgtEl>
                                          <p:spTgt spid="64"/>
                                        </p:tgtEl>
                                        <p:attrNameLst>
                                          <p:attrName>style.visibility</p:attrName>
                                        </p:attrNameLst>
                                      </p:cBhvr>
                                      <p:to>
                                        <p:strVal val="visible"/>
                                      </p:to>
                                    </p:set>
                                    <p:anim calcmode="lin" valueType="num">
                                      <p:cBhvr>
                                        <p:cTn id="49" dur="500" fill="hold"/>
                                        <p:tgtEl>
                                          <p:spTgt spid="64"/>
                                        </p:tgtEl>
                                        <p:attrNameLst>
                                          <p:attrName>ppt_w</p:attrName>
                                        </p:attrNameLst>
                                      </p:cBhvr>
                                      <p:tavLst>
                                        <p:tav tm="0">
                                          <p:val>
                                            <p:fltVal val="0"/>
                                          </p:val>
                                        </p:tav>
                                        <p:tav tm="100000">
                                          <p:val>
                                            <p:strVal val="#ppt_w"/>
                                          </p:val>
                                        </p:tav>
                                      </p:tavLst>
                                    </p:anim>
                                    <p:anim calcmode="lin" valueType="num">
                                      <p:cBhvr>
                                        <p:cTn id="50" dur="500" fill="hold"/>
                                        <p:tgtEl>
                                          <p:spTgt spid="64"/>
                                        </p:tgtEl>
                                        <p:attrNameLst>
                                          <p:attrName>ppt_h</p:attrName>
                                        </p:attrNameLst>
                                      </p:cBhvr>
                                      <p:tavLst>
                                        <p:tav tm="0">
                                          <p:val>
                                            <p:fltVal val="0"/>
                                          </p:val>
                                        </p:tav>
                                        <p:tav tm="100000">
                                          <p:val>
                                            <p:strVal val="#ppt_h"/>
                                          </p:val>
                                        </p:tav>
                                      </p:tavLst>
                                    </p:anim>
                                  </p:childTnLst>
                                </p:cTn>
                              </p:par>
                            </p:childTnLst>
                          </p:cTn>
                        </p:par>
                        <p:par>
                          <p:cTn id="51" fill="hold">
                            <p:stCondLst>
                              <p:cond delay="1000"/>
                            </p:stCondLst>
                            <p:childTnLst>
                              <p:par>
                                <p:cTn id="52" presetID="53" presetClass="entr" presetSubtype="16" fill="hold" grpId="0" nodeType="afterEffect">
                                  <p:stCondLst>
                                    <p:cond delay="0"/>
                                  </p:stCondLst>
                                  <p:childTnLst>
                                    <p:set>
                                      <p:cBhvr>
                                        <p:cTn id="53" dur="1" fill="hold">
                                          <p:stCondLst>
                                            <p:cond delay="0"/>
                                          </p:stCondLst>
                                        </p:cTn>
                                        <p:tgtEl>
                                          <p:spTgt spid="65"/>
                                        </p:tgtEl>
                                        <p:attrNameLst>
                                          <p:attrName>style.visibility</p:attrName>
                                        </p:attrNameLst>
                                      </p:cBhvr>
                                      <p:to>
                                        <p:strVal val="visible"/>
                                      </p:to>
                                    </p:set>
                                    <p:anim calcmode="lin" valueType="num">
                                      <p:cBhvr>
                                        <p:cTn id="54" dur="500" fill="hold"/>
                                        <p:tgtEl>
                                          <p:spTgt spid="65"/>
                                        </p:tgtEl>
                                        <p:attrNameLst>
                                          <p:attrName>ppt_w</p:attrName>
                                        </p:attrNameLst>
                                      </p:cBhvr>
                                      <p:tavLst>
                                        <p:tav tm="0">
                                          <p:val>
                                            <p:fltVal val="0"/>
                                          </p:val>
                                        </p:tav>
                                        <p:tav tm="100000">
                                          <p:val>
                                            <p:strVal val="#ppt_w"/>
                                          </p:val>
                                        </p:tav>
                                      </p:tavLst>
                                    </p:anim>
                                    <p:anim calcmode="lin" valueType="num">
                                      <p:cBhvr>
                                        <p:cTn id="55" dur="500" fill="hold"/>
                                        <p:tgtEl>
                                          <p:spTgt spid="65"/>
                                        </p:tgtEl>
                                        <p:attrNameLst>
                                          <p:attrName>ppt_h</p:attrName>
                                        </p:attrNameLst>
                                      </p:cBhvr>
                                      <p:tavLst>
                                        <p:tav tm="0">
                                          <p:val>
                                            <p:fltVal val="0"/>
                                          </p:val>
                                        </p:tav>
                                        <p:tav tm="100000">
                                          <p:val>
                                            <p:strVal val="#ppt_h"/>
                                          </p:val>
                                        </p:tav>
                                      </p:tavLst>
                                    </p:anim>
                                    <p:animEffect transition="in" filter="fade">
                                      <p:cBhvr>
                                        <p:cTn id="56" dur="500"/>
                                        <p:tgtEl>
                                          <p:spTgt spid="65"/>
                                        </p:tgtEl>
                                      </p:cBhvr>
                                    </p:animEffect>
                                  </p:childTnLst>
                                </p:cTn>
                              </p:par>
                            </p:childTnLst>
                          </p:cTn>
                        </p:par>
                        <p:par>
                          <p:cTn id="57" fill="hold">
                            <p:stCondLst>
                              <p:cond delay="1500"/>
                            </p:stCondLst>
                            <p:childTnLst>
                              <p:par>
                                <p:cTn id="58" presetID="9" presetClass="entr" presetSubtype="0" fill="hold" grpId="0" nodeType="afterEffect">
                                  <p:stCondLst>
                                    <p:cond delay="0"/>
                                  </p:stCondLst>
                                  <p:childTnLst>
                                    <p:set>
                                      <p:cBhvr>
                                        <p:cTn id="59" dur="1" fill="hold">
                                          <p:stCondLst>
                                            <p:cond delay="0"/>
                                          </p:stCondLst>
                                        </p:cTn>
                                        <p:tgtEl>
                                          <p:spTgt spid="66"/>
                                        </p:tgtEl>
                                        <p:attrNameLst>
                                          <p:attrName>style.visibility</p:attrName>
                                        </p:attrNameLst>
                                      </p:cBhvr>
                                      <p:to>
                                        <p:strVal val="visible"/>
                                      </p:to>
                                    </p:set>
                                    <p:animEffect transition="in" filter="dissolve">
                                      <p:cBhvr>
                                        <p:cTn id="60" dur="500"/>
                                        <p:tgtEl>
                                          <p:spTgt spid="66"/>
                                        </p:tgtEl>
                                      </p:cBhvr>
                                    </p:animEffect>
                                  </p:childTnLst>
                                </p:cTn>
                              </p:par>
                            </p:childTnLst>
                          </p:cTn>
                        </p:par>
                        <p:par>
                          <p:cTn id="61" fill="hold">
                            <p:stCondLst>
                              <p:cond delay="2000"/>
                            </p:stCondLst>
                            <p:childTnLst>
                              <p:par>
                                <p:cTn id="62" presetID="23" presetClass="entr" presetSubtype="16" fill="hold" grpId="0" nodeType="afterEffect">
                                  <p:stCondLst>
                                    <p:cond delay="0"/>
                                  </p:stCondLst>
                                  <p:childTnLst>
                                    <p:set>
                                      <p:cBhvr>
                                        <p:cTn id="63" dur="1" fill="hold">
                                          <p:stCondLst>
                                            <p:cond delay="0"/>
                                          </p:stCondLst>
                                        </p:cTn>
                                        <p:tgtEl>
                                          <p:spTgt spid="67"/>
                                        </p:tgtEl>
                                        <p:attrNameLst>
                                          <p:attrName>style.visibility</p:attrName>
                                        </p:attrNameLst>
                                      </p:cBhvr>
                                      <p:to>
                                        <p:strVal val="visible"/>
                                      </p:to>
                                    </p:set>
                                    <p:anim calcmode="lin" valueType="num">
                                      <p:cBhvr>
                                        <p:cTn id="64" dur="500" fill="hold"/>
                                        <p:tgtEl>
                                          <p:spTgt spid="67"/>
                                        </p:tgtEl>
                                        <p:attrNameLst>
                                          <p:attrName>ppt_w</p:attrName>
                                        </p:attrNameLst>
                                      </p:cBhvr>
                                      <p:tavLst>
                                        <p:tav tm="0">
                                          <p:val>
                                            <p:fltVal val="0"/>
                                          </p:val>
                                        </p:tav>
                                        <p:tav tm="100000">
                                          <p:val>
                                            <p:strVal val="#ppt_w"/>
                                          </p:val>
                                        </p:tav>
                                      </p:tavLst>
                                    </p:anim>
                                    <p:anim calcmode="lin" valueType="num">
                                      <p:cBhvr>
                                        <p:cTn id="65" dur="500" fill="hold"/>
                                        <p:tgtEl>
                                          <p:spTgt spid="67"/>
                                        </p:tgtEl>
                                        <p:attrNameLst>
                                          <p:attrName>ppt_h</p:attrName>
                                        </p:attrNameLst>
                                      </p:cBhvr>
                                      <p:tavLst>
                                        <p:tav tm="0">
                                          <p:val>
                                            <p:fltVal val="0"/>
                                          </p:val>
                                        </p:tav>
                                        <p:tav tm="100000">
                                          <p:val>
                                            <p:strVal val="#ppt_h"/>
                                          </p:val>
                                        </p:tav>
                                      </p:tavLst>
                                    </p:anim>
                                  </p:childTnLst>
                                </p:cTn>
                              </p:par>
                              <p:par>
                                <p:cTn id="66" presetID="53" presetClass="entr" presetSubtype="16" fill="hold" nodeType="withEffect">
                                  <p:stCondLst>
                                    <p:cond delay="0"/>
                                  </p:stCondLst>
                                  <p:childTnLst>
                                    <p:set>
                                      <p:cBhvr>
                                        <p:cTn id="67" dur="1" fill="hold">
                                          <p:stCondLst>
                                            <p:cond delay="0"/>
                                          </p:stCondLst>
                                        </p:cTn>
                                        <p:tgtEl>
                                          <p:spTgt spid="79"/>
                                        </p:tgtEl>
                                        <p:attrNameLst>
                                          <p:attrName>style.visibility</p:attrName>
                                        </p:attrNameLst>
                                      </p:cBhvr>
                                      <p:to>
                                        <p:strVal val="visible"/>
                                      </p:to>
                                    </p:set>
                                    <p:anim calcmode="lin" valueType="num">
                                      <p:cBhvr>
                                        <p:cTn id="68" dur="500" fill="hold"/>
                                        <p:tgtEl>
                                          <p:spTgt spid="79"/>
                                        </p:tgtEl>
                                        <p:attrNameLst>
                                          <p:attrName>ppt_w</p:attrName>
                                        </p:attrNameLst>
                                      </p:cBhvr>
                                      <p:tavLst>
                                        <p:tav tm="0">
                                          <p:val>
                                            <p:fltVal val="0"/>
                                          </p:val>
                                        </p:tav>
                                        <p:tav tm="100000">
                                          <p:val>
                                            <p:strVal val="#ppt_w"/>
                                          </p:val>
                                        </p:tav>
                                      </p:tavLst>
                                    </p:anim>
                                    <p:anim calcmode="lin" valueType="num">
                                      <p:cBhvr>
                                        <p:cTn id="69" dur="500" fill="hold"/>
                                        <p:tgtEl>
                                          <p:spTgt spid="79"/>
                                        </p:tgtEl>
                                        <p:attrNameLst>
                                          <p:attrName>ppt_h</p:attrName>
                                        </p:attrNameLst>
                                      </p:cBhvr>
                                      <p:tavLst>
                                        <p:tav tm="0">
                                          <p:val>
                                            <p:fltVal val="0"/>
                                          </p:val>
                                        </p:tav>
                                        <p:tav tm="100000">
                                          <p:val>
                                            <p:strVal val="#ppt_h"/>
                                          </p:val>
                                        </p:tav>
                                      </p:tavLst>
                                    </p:anim>
                                    <p:animEffect transition="in" filter="fade">
                                      <p:cBhvr>
                                        <p:cTn id="70" dur="500"/>
                                        <p:tgtEl>
                                          <p:spTgt spid="79"/>
                                        </p:tgtEl>
                                      </p:cBhvr>
                                    </p:animEffect>
                                  </p:childTnLst>
                                </p:cTn>
                              </p:par>
                            </p:childTnLst>
                          </p:cTn>
                        </p:par>
                        <p:par>
                          <p:cTn id="71" fill="hold">
                            <p:stCondLst>
                              <p:cond delay="2500"/>
                            </p:stCondLst>
                            <p:childTnLst>
                              <p:par>
                                <p:cTn id="72" presetID="23" presetClass="entr" presetSubtype="16" fill="hold" nodeType="afterEffect">
                                  <p:stCondLst>
                                    <p:cond delay="0"/>
                                  </p:stCondLst>
                                  <p:childTnLst>
                                    <p:set>
                                      <p:cBhvr>
                                        <p:cTn id="73" dur="1" fill="hold">
                                          <p:stCondLst>
                                            <p:cond delay="0"/>
                                          </p:stCondLst>
                                        </p:cTn>
                                        <p:tgtEl>
                                          <p:spTgt spid="68"/>
                                        </p:tgtEl>
                                        <p:attrNameLst>
                                          <p:attrName>style.visibility</p:attrName>
                                        </p:attrNameLst>
                                      </p:cBhvr>
                                      <p:to>
                                        <p:strVal val="visible"/>
                                      </p:to>
                                    </p:set>
                                    <p:anim calcmode="lin" valueType="num">
                                      <p:cBhvr>
                                        <p:cTn id="74" dur="500" fill="hold"/>
                                        <p:tgtEl>
                                          <p:spTgt spid="68"/>
                                        </p:tgtEl>
                                        <p:attrNameLst>
                                          <p:attrName>ppt_w</p:attrName>
                                        </p:attrNameLst>
                                      </p:cBhvr>
                                      <p:tavLst>
                                        <p:tav tm="0">
                                          <p:val>
                                            <p:fltVal val="0"/>
                                          </p:val>
                                        </p:tav>
                                        <p:tav tm="100000">
                                          <p:val>
                                            <p:strVal val="#ppt_w"/>
                                          </p:val>
                                        </p:tav>
                                      </p:tavLst>
                                    </p:anim>
                                    <p:anim calcmode="lin" valueType="num">
                                      <p:cBhvr>
                                        <p:cTn id="75" dur="500" fill="hold"/>
                                        <p:tgtEl>
                                          <p:spTgt spid="68"/>
                                        </p:tgtEl>
                                        <p:attrNameLst>
                                          <p:attrName>ppt_h</p:attrName>
                                        </p:attrNameLst>
                                      </p:cBhvr>
                                      <p:tavLst>
                                        <p:tav tm="0">
                                          <p:val>
                                            <p:fltVal val="0"/>
                                          </p:val>
                                        </p:tav>
                                        <p:tav tm="100000">
                                          <p:val>
                                            <p:strVal val="#ppt_h"/>
                                          </p:val>
                                        </p:tav>
                                      </p:tavLst>
                                    </p:anim>
                                  </p:childTnLst>
                                </p:cTn>
                              </p:par>
                            </p:childTnLst>
                          </p:cTn>
                        </p:par>
                        <p:par>
                          <p:cTn id="76" fill="hold">
                            <p:stCondLst>
                              <p:cond delay="3000"/>
                            </p:stCondLst>
                            <p:childTnLst>
                              <p:par>
                                <p:cTn id="77" presetID="53" presetClass="entr" presetSubtype="16" fill="hold" grpId="0" nodeType="afterEffect">
                                  <p:stCondLst>
                                    <p:cond delay="0"/>
                                  </p:stCondLst>
                                  <p:childTnLst>
                                    <p:set>
                                      <p:cBhvr>
                                        <p:cTn id="78" dur="1" fill="hold">
                                          <p:stCondLst>
                                            <p:cond delay="0"/>
                                          </p:stCondLst>
                                        </p:cTn>
                                        <p:tgtEl>
                                          <p:spTgt spid="69"/>
                                        </p:tgtEl>
                                        <p:attrNameLst>
                                          <p:attrName>style.visibility</p:attrName>
                                        </p:attrNameLst>
                                      </p:cBhvr>
                                      <p:to>
                                        <p:strVal val="visible"/>
                                      </p:to>
                                    </p:set>
                                    <p:anim calcmode="lin" valueType="num">
                                      <p:cBhvr>
                                        <p:cTn id="79" dur="500" fill="hold"/>
                                        <p:tgtEl>
                                          <p:spTgt spid="69"/>
                                        </p:tgtEl>
                                        <p:attrNameLst>
                                          <p:attrName>ppt_w</p:attrName>
                                        </p:attrNameLst>
                                      </p:cBhvr>
                                      <p:tavLst>
                                        <p:tav tm="0">
                                          <p:val>
                                            <p:fltVal val="0"/>
                                          </p:val>
                                        </p:tav>
                                        <p:tav tm="100000">
                                          <p:val>
                                            <p:strVal val="#ppt_w"/>
                                          </p:val>
                                        </p:tav>
                                      </p:tavLst>
                                    </p:anim>
                                    <p:anim calcmode="lin" valueType="num">
                                      <p:cBhvr>
                                        <p:cTn id="80" dur="500" fill="hold"/>
                                        <p:tgtEl>
                                          <p:spTgt spid="69"/>
                                        </p:tgtEl>
                                        <p:attrNameLst>
                                          <p:attrName>ppt_h</p:attrName>
                                        </p:attrNameLst>
                                      </p:cBhvr>
                                      <p:tavLst>
                                        <p:tav tm="0">
                                          <p:val>
                                            <p:fltVal val="0"/>
                                          </p:val>
                                        </p:tav>
                                        <p:tav tm="100000">
                                          <p:val>
                                            <p:strVal val="#ppt_h"/>
                                          </p:val>
                                        </p:tav>
                                      </p:tavLst>
                                    </p:anim>
                                    <p:animEffect transition="in" filter="fade">
                                      <p:cBhvr>
                                        <p:cTn id="81" dur="500"/>
                                        <p:tgtEl>
                                          <p:spTgt spid="69"/>
                                        </p:tgtEl>
                                      </p:cBhvr>
                                    </p:animEffect>
                                  </p:childTnLst>
                                </p:cTn>
                              </p:par>
                            </p:childTnLst>
                          </p:cTn>
                        </p:par>
                        <p:par>
                          <p:cTn id="82" fill="hold">
                            <p:stCondLst>
                              <p:cond delay="3500"/>
                            </p:stCondLst>
                            <p:childTnLst>
                              <p:par>
                                <p:cTn id="83" presetID="9" presetClass="entr" presetSubtype="0" fill="hold" grpId="0" nodeType="afterEffect">
                                  <p:stCondLst>
                                    <p:cond delay="0"/>
                                  </p:stCondLst>
                                  <p:childTnLst>
                                    <p:set>
                                      <p:cBhvr>
                                        <p:cTn id="84" dur="1" fill="hold">
                                          <p:stCondLst>
                                            <p:cond delay="0"/>
                                          </p:stCondLst>
                                        </p:cTn>
                                        <p:tgtEl>
                                          <p:spTgt spid="70"/>
                                        </p:tgtEl>
                                        <p:attrNameLst>
                                          <p:attrName>style.visibility</p:attrName>
                                        </p:attrNameLst>
                                      </p:cBhvr>
                                      <p:to>
                                        <p:strVal val="visible"/>
                                      </p:to>
                                    </p:set>
                                    <p:animEffect transition="in" filter="dissolve">
                                      <p:cBhvr>
                                        <p:cTn id="85" dur="500"/>
                                        <p:tgtEl>
                                          <p:spTgt spid="70"/>
                                        </p:tgtEl>
                                      </p:cBhvr>
                                    </p:animEffect>
                                  </p:childTnLst>
                                </p:cTn>
                              </p:par>
                            </p:childTnLst>
                          </p:cTn>
                        </p:par>
                        <p:par>
                          <p:cTn id="86" fill="hold">
                            <p:stCondLst>
                              <p:cond delay="4000"/>
                            </p:stCondLst>
                            <p:childTnLst>
                              <p:par>
                                <p:cTn id="87" presetID="23" presetClass="entr" presetSubtype="16" fill="hold" grpId="0" nodeType="afterEffect">
                                  <p:stCondLst>
                                    <p:cond delay="0"/>
                                  </p:stCondLst>
                                  <p:childTnLst>
                                    <p:set>
                                      <p:cBhvr>
                                        <p:cTn id="88" dur="1" fill="hold">
                                          <p:stCondLst>
                                            <p:cond delay="0"/>
                                          </p:stCondLst>
                                        </p:cTn>
                                        <p:tgtEl>
                                          <p:spTgt spid="71"/>
                                        </p:tgtEl>
                                        <p:attrNameLst>
                                          <p:attrName>style.visibility</p:attrName>
                                        </p:attrNameLst>
                                      </p:cBhvr>
                                      <p:to>
                                        <p:strVal val="visible"/>
                                      </p:to>
                                    </p:set>
                                    <p:anim calcmode="lin" valueType="num">
                                      <p:cBhvr>
                                        <p:cTn id="89" dur="500" fill="hold"/>
                                        <p:tgtEl>
                                          <p:spTgt spid="71"/>
                                        </p:tgtEl>
                                        <p:attrNameLst>
                                          <p:attrName>ppt_w</p:attrName>
                                        </p:attrNameLst>
                                      </p:cBhvr>
                                      <p:tavLst>
                                        <p:tav tm="0">
                                          <p:val>
                                            <p:fltVal val="0"/>
                                          </p:val>
                                        </p:tav>
                                        <p:tav tm="100000">
                                          <p:val>
                                            <p:strVal val="#ppt_w"/>
                                          </p:val>
                                        </p:tav>
                                      </p:tavLst>
                                    </p:anim>
                                    <p:anim calcmode="lin" valueType="num">
                                      <p:cBhvr>
                                        <p:cTn id="90" dur="500" fill="hold"/>
                                        <p:tgtEl>
                                          <p:spTgt spid="71"/>
                                        </p:tgtEl>
                                        <p:attrNameLst>
                                          <p:attrName>ppt_h</p:attrName>
                                        </p:attrNameLst>
                                      </p:cBhvr>
                                      <p:tavLst>
                                        <p:tav tm="0">
                                          <p:val>
                                            <p:fltVal val="0"/>
                                          </p:val>
                                        </p:tav>
                                        <p:tav tm="100000">
                                          <p:val>
                                            <p:strVal val="#ppt_h"/>
                                          </p:val>
                                        </p:tav>
                                      </p:tavLst>
                                    </p:anim>
                                  </p:childTnLst>
                                </p:cTn>
                              </p:par>
                              <p:par>
                                <p:cTn id="91" presetID="53" presetClass="entr" presetSubtype="16" fill="hold" grpId="0" nodeType="withEffect">
                                  <p:stCondLst>
                                    <p:cond delay="0"/>
                                  </p:stCondLst>
                                  <p:childTnLst>
                                    <p:set>
                                      <p:cBhvr>
                                        <p:cTn id="92" dur="1" fill="hold">
                                          <p:stCondLst>
                                            <p:cond delay="0"/>
                                          </p:stCondLst>
                                        </p:cTn>
                                        <p:tgtEl>
                                          <p:spTgt spid="100"/>
                                        </p:tgtEl>
                                        <p:attrNameLst>
                                          <p:attrName>style.visibility</p:attrName>
                                        </p:attrNameLst>
                                      </p:cBhvr>
                                      <p:to>
                                        <p:strVal val="visible"/>
                                      </p:to>
                                    </p:set>
                                    <p:anim calcmode="lin" valueType="num">
                                      <p:cBhvr>
                                        <p:cTn id="93" dur="500" fill="hold"/>
                                        <p:tgtEl>
                                          <p:spTgt spid="100"/>
                                        </p:tgtEl>
                                        <p:attrNameLst>
                                          <p:attrName>ppt_w</p:attrName>
                                        </p:attrNameLst>
                                      </p:cBhvr>
                                      <p:tavLst>
                                        <p:tav tm="0">
                                          <p:val>
                                            <p:fltVal val="0"/>
                                          </p:val>
                                        </p:tav>
                                        <p:tav tm="100000">
                                          <p:val>
                                            <p:strVal val="#ppt_w"/>
                                          </p:val>
                                        </p:tav>
                                      </p:tavLst>
                                    </p:anim>
                                    <p:anim calcmode="lin" valueType="num">
                                      <p:cBhvr>
                                        <p:cTn id="94" dur="500" fill="hold"/>
                                        <p:tgtEl>
                                          <p:spTgt spid="100"/>
                                        </p:tgtEl>
                                        <p:attrNameLst>
                                          <p:attrName>ppt_h</p:attrName>
                                        </p:attrNameLst>
                                      </p:cBhvr>
                                      <p:tavLst>
                                        <p:tav tm="0">
                                          <p:val>
                                            <p:fltVal val="0"/>
                                          </p:val>
                                        </p:tav>
                                        <p:tav tm="100000">
                                          <p:val>
                                            <p:strVal val="#ppt_h"/>
                                          </p:val>
                                        </p:tav>
                                      </p:tavLst>
                                    </p:anim>
                                    <p:animEffect transition="in" filter="fade">
                                      <p:cBhvr>
                                        <p:cTn id="95" dur="500"/>
                                        <p:tgtEl>
                                          <p:spTgt spid="100"/>
                                        </p:tgtEl>
                                      </p:cBhvr>
                                    </p:animEffect>
                                  </p:childTnLst>
                                </p:cTn>
                              </p:par>
                            </p:childTnLst>
                          </p:cTn>
                        </p:par>
                        <p:par>
                          <p:cTn id="96" fill="hold">
                            <p:stCondLst>
                              <p:cond delay="4500"/>
                            </p:stCondLst>
                            <p:childTnLst>
                              <p:par>
                                <p:cTn id="97" presetID="23" presetClass="entr" presetSubtype="16" fill="hold" nodeType="afterEffect">
                                  <p:stCondLst>
                                    <p:cond delay="0"/>
                                  </p:stCondLst>
                                  <p:childTnLst>
                                    <p:set>
                                      <p:cBhvr>
                                        <p:cTn id="98" dur="1" fill="hold">
                                          <p:stCondLst>
                                            <p:cond delay="0"/>
                                          </p:stCondLst>
                                        </p:cTn>
                                        <p:tgtEl>
                                          <p:spTgt spid="72"/>
                                        </p:tgtEl>
                                        <p:attrNameLst>
                                          <p:attrName>style.visibility</p:attrName>
                                        </p:attrNameLst>
                                      </p:cBhvr>
                                      <p:to>
                                        <p:strVal val="visible"/>
                                      </p:to>
                                    </p:set>
                                    <p:anim calcmode="lin" valueType="num">
                                      <p:cBhvr>
                                        <p:cTn id="99" dur="500" fill="hold"/>
                                        <p:tgtEl>
                                          <p:spTgt spid="72"/>
                                        </p:tgtEl>
                                        <p:attrNameLst>
                                          <p:attrName>ppt_w</p:attrName>
                                        </p:attrNameLst>
                                      </p:cBhvr>
                                      <p:tavLst>
                                        <p:tav tm="0">
                                          <p:val>
                                            <p:fltVal val="0"/>
                                          </p:val>
                                        </p:tav>
                                        <p:tav tm="100000">
                                          <p:val>
                                            <p:strVal val="#ppt_w"/>
                                          </p:val>
                                        </p:tav>
                                      </p:tavLst>
                                    </p:anim>
                                    <p:anim calcmode="lin" valueType="num">
                                      <p:cBhvr>
                                        <p:cTn id="100" dur="500" fill="hold"/>
                                        <p:tgtEl>
                                          <p:spTgt spid="72"/>
                                        </p:tgtEl>
                                        <p:attrNameLst>
                                          <p:attrName>ppt_h</p:attrName>
                                        </p:attrNameLst>
                                      </p:cBhvr>
                                      <p:tavLst>
                                        <p:tav tm="0">
                                          <p:val>
                                            <p:fltVal val="0"/>
                                          </p:val>
                                        </p:tav>
                                        <p:tav tm="100000">
                                          <p:val>
                                            <p:strVal val="#ppt_h"/>
                                          </p:val>
                                        </p:tav>
                                      </p:tavLst>
                                    </p:anim>
                                  </p:childTnLst>
                                </p:cTn>
                              </p:par>
                            </p:childTnLst>
                          </p:cTn>
                        </p:par>
                        <p:par>
                          <p:cTn id="101" fill="hold">
                            <p:stCondLst>
                              <p:cond delay="5000"/>
                            </p:stCondLst>
                            <p:childTnLst>
                              <p:par>
                                <p:cTn id="102" presetID="53" presetClass="entr" presetSubtype="16" fill="hold" grpId="0" nodeType="afterEffect">
                                  <p:stCondLst>
                                    <p:cond delay="0"/>
                                  </p:stCondLst>
                                  <p:childTnLst>
                                    <p:set>
                                      <p:cBhvr>
                                        <p:cTn id="103" dur="1" fill="hold">
                                          <p:stCondLst>
                                            <p:cond delay="0"/>
                                          </p:stCondLst>
                                        </p:cTn>
                                        <p:tgtEl>
                                          <p:spTgt spid="73"/>
                                        </p:tgtEl>
                                        <p:attrNameLst>
                                          <p:attrName>style.visibility</p:attrName>
                                        </p:attrNameLst>
                                      </p:cBhvr>
                                      <p:to>
                                        <p:strVal val="visible"/>
                                      </p:to>
                                    </p:set>
                                    <p:anim calcmode="lin" valueType="num">
                                      <p:cBhvr>
                                        <p:cTn id="104" dur="500" fill="hold"/>
                                        <p:tgtEl>
                                          <p:spTgt spid="73"/>
                                        </p:tgtEl>
                                        <p:attrNameLst>
                                          <p:attrName>ppt_w</p:attrName>
                                        </p:attrNameLst>
                                      </p:cBhvr>
                                      <p:tavLst>
                                        <p:tav tm="0">
                                          <p:val>
                                            <p:fltVal val="0"/>
                                          </p:val>
                                        </p:tav>
                                        <p:tav tm="100000">
                                          <p:val>
                                            <p:strVal val="#ppt_w"/>
                                          </p:val>
                                        </p:tav>
                                      </p:tavLst>
                                    </p:anim>
                                    <p:anim calcmode="lin" valueType="num">
                                      <p:cBhvr>
                                        <p:cTn id="105" dur="500" fill="hold"/>
                                        <p:tgtEl>
                                          <p:spTgt spid="73"/>
                                        </p:tgtEl>
                                        <p:attrNameLst>
                                          <p:attrName>ppt_h</p:attrName>
                                        </p:attrNameLst>
                                      </p:cBhvr>
                                      <p:tavLst>
                                        <p:tav tm="0">
                                          <p:val>
                                            <p:fltVal val="0"/>
                                          </p:val>
                                        </p:tav>
                                        <p:tav tm="100000">
                                          <p:val>
                                            <p:strVal val="#ppt_h"/>
                                          </p:val>
                                        </p:tav>
                                      </p:tavLst>
                                    </p:anim>
                                    <p:animEffect transition="in" filter="fade">
                                      <p:cBhvr>
                                        <p:cTn id="106" dur="500"/>
                                        <p:tgtEl>
                                          <p:spTgt spid="73"/>
                                        </p:tgtEl>
                                      </p:cBhvr>
                                    </p:animEffect>
                                  </p:childTnLst>
                                </p:cTn>
                              </p:par>
                            </p:childTnLst>
                          </p:cTn>
                        </p:par>
                        <p:par>
                          <p:cTn id="107" fill="hold">
                            <p:stCondLst>
                              <p:cond delay="5500"/>
                            </p:stCondLst>
                            <p:childTnLst>
                              <p:par>
                                <p:cTn id="108" presetID="9" presetClass="entr" presetSubtype="0" fill="hold" grpId="0" nodeType="afterEffect">
                                  <p:stCondLst>
                                    <p:cond delay="0"/>
                                  </p:stCondLst>
                                  <p:childTnLst>
                                    <p:set>
                                      <p:cBhvr>
                                        <p:cTn id="109" dur="1" fill="hold">
                                          <p:stCondLst>
                                            <p:cond delay="0"/>
                                          </p:stCondLst>
                                        </p:cTn>
                                        <p:tgtEl>
                                          <p:spTgt spid="74"/>
                                        </p:tgtEl>
                                        <p:attrNameLst>
                                          <p:attrName>style.visibility</p:attrName>
                                        </p:attrNameLst>
                                      </p:cBhvr>
                                      <p:to>
                                        <p:strVal val="visible"/>
                                      </p:to>
                                    </p:set>
                                    <p:animEffect transition="in" filter="dissolve">
                                      <p:cBhvr>
                                        <p:cTn id="110" dur="500"/>
                                        <p:tgtEl>
                                          <p:spTgt spid="74"/>
                                        </p:tgtEl>
                                      </p:cBhvr>
                                    </p:animEffect>
                                  </p:childTnLst>
                                </p:cTn>
                              </p:par>
                            </p:childTnLst>
                          </p:cTn>
                        </p:par>
                        <p:par>
                          <p:cTn id="111" fill="hold">
                            <p:stCondLst>
                              <p:cond delay="6000"/>
                            </p:stCondLst>
                            <p:childTnLst>
                              <p:par>
                                <p:cTn id="112" presetID="23" presetClass="entr" presetSubtype="16" fill="hold" grpId="0" nodeType="afterEffect">
                                  <p:stCondLst>
                                    <p:cond delay="0"/>
                                  </p:stCondLst>
                                  <p:childTnLst>
                                    <p:set>
                                      <p:cBhvr>
                                        <p:cTn id="113" dur="1" fill="hold">
                                          <p:stCondLst>
                                            <p:cond delay="0"/>
                                          </p:stCondLst>
                                        </p:cTn>
                                        <p:tgtEl>
                                          <p:spTgt spid="75"/>
                                        </p:tgtEl>
                                        <p:attrNameLst>
                                          <p:attrName>style.visibility</p:attrName>
                                        </p:attrNameLst>
                                      </p:cBhvr>
                                      <p:to>
                                        <p:strVal val="visible"/>
                                      </p:to>
                                    </p:set>
                                    <p:anim calcmode="lin" valueType="num">
                                      <p:cBhvr>
                                        <p:cTn id="114" dur="500" fill="hold"/>
                                        <p:tgtEl>
                                          <p:spTgt spid="75"/>
                                        </p:tgtEl>
                                        <p:attrNameLst>
                                          <p:attrName>ppt_w</p:attrName>
                                        </p:attrNameLst>
                                      </p:cBhvr>
                                      <p:tavLst>
                                        <p:tav tm="0">
                                          <p:val>
                                            <p:fltVal val="0"/>
                                          </p:val>
                                        </p:tav>
                                        <p:tav tm="100000">
                                          <p:val>
                                            <p:strVal val="#ppt_w"/>
                                          </p:val>
                                        </p:tav>
                                      </p:tavLst>
                                    </p:anim>
                                    <p:anim calcmode="lin" valueType="num">
                                      <p:cBhvr>
                                        <p:cTn id="115" dur="500" fill="hold"/>
                                        <p:tgtEl>
                                          <p:spTgt spid="75"/>
                                        </p:tgtEl>
                                        <p:attrNameLst>
                                          <p:attrName>ppt_h</p:attrName>
                                        </p:attrNameLst>
                                      </p:cBhvr>
                                      <p:tavLst>
                                        <p:tav tm="0">
                                          <p:val>
                                            <p:fltVal val="0"/>
                                          </p:val>
                                        </p:tav>
                                        <p:tav tm="100000">
                                          <p:val>
                                            <p:strVal val="#ppt_h"/>
                                          </p:val>
                                        </p:tav>
                                      </p:tavLst>
                                    </p:anim>
                                  </p:childTnLst>
                                </p:cTn>
                              </p:par>
                              <p:par>
                                <p:cTn id="116" presetID="53" presetClass="entr" presetSubtype="16" fill="hold" nodeType="withEffect">
                                  <p:stCondLst>
                                    <p:cond delay="0"/>
                                  </p:stCondLst>
                                  <p:childTnLst>
                                    <p:set>
                                      <p:cBhvr>
                                        <p:cTn id="117" dur="1" fill="hold">
                                          <p:stCondLst>
                                            <p:cond delay="0"/>
                                          </p:stCondLst>
                                        </p:cTn>
                                        <p:tgtEl>
                                          <p:spTgt spid="84"/>
                                        </p:tgtEl>
                                        <p:attrNameLst>
                                          <p:attrName>style.visibility</p:attrName>
                                        </p:attrNameLst>
                                      </p:cBhvr>
                                      <p:to>
                                        <p:strVal val="visible"/>
                                      </p:to>
                                    </p:set>
                                    <p:anim calcmode="lin" valueType="num">
                                      <p:cBhvr>
                                        <p:cTn id="118" dur="500" fill="hold"/>
                                        <p:tgtEl>
                                          <p:spTgt spid="84"/>
                                        </p:tgtEl>
                                        <p:attrNameLst>
                                          <p:attrName>ppt_w</p:attrName>
                                        </p:attrNameLst>
                                      </p:cBhvr>
                                      <p:tavLst>
                                        <p:tav tm="0">
                                          <p:val>
                                            <p:fltVal val="0"/>
                                          </p:val>
                                        </p:tav>
                                        <p:tav tm="100000">
                                          <p:val>
                                            <p:strVal val="#ppt_w"/>
                                          </p:val>
                                        </p:tav>
                                      </p:tavLst>
                                    </p:anim>
                                    <p:anim calcmode="lin" valueType="num">
                                      <p:cBhvr>
                                        <p:cTn id="119" dur="500" fill="hold"/>
                                        <p:tgtEl>
                                          <p:spTgt spid="84"/>
                                        </p:tgtEl>
                                        <p:attrNameLst>
                                          <p:attrName>ppt_h</p:attrName>
                                        </p:attrNameLst>
                                      </p:cBhvr>
                                      <p:tavLst>
                                        <p:tav tm="0">
                                          <p:val>
                                            <p:fltVal val="0"/>
                                          </p:val>
                                        </p:tav>
                                        <p:tav tm="100000">
                                          <p:val>
                                            <p:strVal val="#ppt_h"/>
                                          </p:val>
                                        </p:tav>
                                      </p:tavLst>
                                    </p:anim>
                                    <p:animEffect transition="in" filter="fade">
                                      <p:cBhvr>
                                        <p:cTn id="120" dur="500"/>
                                        <p:tgtEl>
                                          <p:spTgt spid="84"/>
                                        </p:tgtEl>
                                      </p:cBhvr>
                                    </p:animEffect>
                                  </p:childTnLst>
                                </p:cTn>
                              </p:par>
                            </p:childTnLst>
                          </p:cTn>
                        </p:par>
                        <p:par>
                          <p:cTn id="121" fill="hold">
                            <p:stCondLst>
                              <p:cond delay="6500"/>
                            </p:stCondLst>
                            <p:childTnLst>
                              <p:par>
                                <p:cTn id="122" presetID="23" presetClass="entr" presetSubtype="16" fill="hold" nodeType="afterEffect">
                                  <p:stCondLst>
                                    <p:cond delay="0"/>
                                  </p:stCondLst>
                                  <p:childTnLst>
                                    <p:set>
                                      <p:cBhvr>
                                        <p:cTn id="123" dur="1" fill="hold">
                                          <p:stCondLst>
                                            <p:cond delay="0"/>
                                          </p:stCondLst>
                                        </p:cTn>
                                        <p:tgtEl>
                                          <p:spTgt spid="76"/>
                                        </p:tgtEl>
                                        <p:attrNameLst>
                                          <p:attrName>style.visibility</p:attrName>
                                        </p:attrNameLst>
                                      </p:cBhvr>
                                      <p:to>
                                        <p:strVal val="visible"/>
                                      </p:to>
                                    </p:set>
                                    <p:anim calcmode="lin" valueType="num">
                                      <p:cBhvr>
                                        <p:cTn id="124" dur="500" fill="hold"/>
                                        <p:tgtEl>
                                          <p:spTgt spid="76"/>
                                        </p:tgtEl>
                                        <p:attrNameLst>
                                          <p:attrName>ppt_w</p:attrName>
                                        </p:attrNameLst>
                                      </p:cBhvr>
                                      <p:tavLst>
                                        <p:tav tm="0">
                                          <p:val>
                                            <p:fltVal val="0"/>
                                          </p:val>
                                        </p:tav>
                                        <p:tav tm="100000">
                                          <p:val>
                                            <p:strVal val="#ppt_w"/>
                                          </p:val>
                                        </p:tav>
                                      </p:tavLst>
                                    </p:anim>
                                    <p:anim calcmode="lin" valueType="num">
                                      <p:cBhvr>
                                        <p:cTn id="125" dur="500" fill="hold"/>
                                        <p:tgtEl>
                                          <p:spTgt spid="76"/>
                                        </p:tgtEl>
                                        <p:attrNameLst>
                                          <p:attrName>ppt_h</p:attrName>
                                        </p:attrNameLst>
                                      </p:cBhvr>
                                      <p:tavLst>
                                        <p:tav tm="0">
                                          <p:val>
                                            <p:fltVal val="0"/>
                                          </p:val>
                                        </p:tav>
                                        <p:tav tm="100000">
                                          <p:val>
                                            <p:strVal val="#ppt_h"/>
                                          </p:val>
                                        </p:tav>
                                      </p:tavLst>
                                    </p:anim>
                                  </p:childTnLst>
                                </p:cTn>
                              </p:par>
                            </p:childTnLst>
                          </p:cTn>
                        </p:par>
                        <p:par>
                          <p:cTn id="126" fill="hold">
                            <p:stCondLst>
                              <p:cond delay="7000"/>
                            </p:stCondLst>
                            <p:childTnLst>
                              <p:par>
                                <p:cTn id="127" presetID="53" presetClass="entr" presetSubtype="16" fill="hold" grpId="0" nodeType="afterEffect">
                                  <p:stCondLst>
                                    <p:cond delay="0"/>
                                  </p:stCondLst>
                                  <p:childTnLst>
                                    <p:set>
                                      <p:cBhvr>
                                        <p:cTn id="128" dur="1" fill="hold">
                                          <p:stCondLst>
                                            <p:cond delay="0"/>
                                          </p:stCondLst>
                                        </p:cTn>
                                        <p:tgtEl>
                                          <p:spTgt spid="77"/>
                                        </p:tgtEl>
                                        <p:attrNameLst>
                                          <p:attrName>style.visibility</p:attrName>
                                        </p:attrNameLst>
                                      </p:cBhvr>
                                      <p:to>
                                        <p:strVal val="visible"/>
                                      </p:to>
                                    </p:set>
                                    <p:anim calcmode="lin" valueType="num">
                                      <p:cBhvr>
                                        <p:cTn id="129" dur="500" fill="hold"/>
                                        <p:tgtEl>
                                          <p:spTgt spid="77"/>
                                        </p:tgtEl>
                                        <p:attrNameLst>
                                          <p:attrName>ppt_w</p:attrName>
                                        </p:attrNameLst>
                                      </p:cBhvr>
                                      <p:tavLst>
                                        <p:tav tm="0">
                                          <p:val>
                                            <p:fltVal val="0"/>
                                          </p:val>
                                        </p:tav>
                                        <p:tav tm="100000">
                                          <p:val>
                                            <p:strVal val="#ppt_w"/>
                                          </p:val>
                                        </p:tav>
                                      </p:tavLst>
                                    </p:anim>
                                    <p:anim calcmode="lin" valueType="num">
                                      <p:cBhvr>
                                        <p:cTn id="130" dur="500" fill="hold"/>
                                        <p:tgtEl>
                                          <p:spTgt spid="77"/>
                                        </p:tgtEl>
                                        <p:attrNameLst>
                                          <p:attrName>ppt_h</p:attrName>
                                        </p:attrNameLst>
                                      </p:cBhvr>
                                      <p:tavLst>
                                        <p:tav tm="0">
                                          <p:val>
                                            <p:fltVal val="0"/>
                                          </p:val>
                                        </p:tav>
                                        <p:tav tm="100000">
                                          <p:val>
                                            <p:strVal val="#ppt_h"/>
                                          </p:val>
                                        </p:tav>
                                      </p:tavLst>
                                    </p:anim>
                                    <p:animEffect transition="in" filter="fade">
                                      <p:cBhvr>
                                        <p:cTn id="131" dur="500"/>
                                        <p:tgtEl>
                                          <p:spTgt spid="77"/>
                                        </p:tgtEl>
                                      </p:cBhvr>
                                    </p:animEffect>
                                  </p:childTnLst>
                                </p:cTn>
                              </p:par>
                            </p:childTnLst>
                          </p:cTn>
                        </p:par>
                        <p:par>
                          <p:cTn id="132" fill="hold">
                            <p:stCondLst>
                              <p:cond delay="7500"/>
                            </p:stCondLst>
                            <p:childTnLst>
                              <p:par>
                                <p:cTn id="133" presetID="9" presetClass="entr" presetSubtype="0" fill="hold" grpId="0" nodeType="afterEffect">
                                  <p:stCondLst>
                                    <p:cond delay="0"/>
                                  </p:stCondLst>
                                  <p:childTnLst>
                                    <p:set>
                                      <p:cBhvr>
                                        <p:cTn id="134" dur="1" fill="hold">
                                          <p:stCondLst>
                                            <p:cond delay="0"/>
                                          </p:stCondLst>
                                        </p:cTn>
                                        <p:tgtEl>
                                          <p:spTgt spid="78"/>
                                        </p:tgtEl>
                                        <p:attrNameLst>
                                          <p:attrName>style.visibility</p:attrName>
                                        </p:attrNameLst>
                                      </p:cBhvr>
                                      <p:to>
                                        <p:strVal val="visible"/>
                                      </p:to>
                                    </p:set>
                                    <p:animEffect transition="in" filter="dissolve">
                                      <p:cBhvr>
                                        <p:cTn id="135" dur="500"/>
                                        <p:tgtEl>
                                          <p:spTgt spid="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animBg="1"/>
      <p:bldP spid="32" grpId="0" animBg="1"/>
      <p:bldP spid="33" grpId="0" animBg="1"/>
      <p:bldP spid="34" grpId="0" animBg="1"/>
      <p:bldP spid="35" grpId="0" animBg="1"/>
      <p:bldP spid="17" grpId="0" bldLvl="0" autoUpdateAnimBg="0"/>
      <p:bldP spid="65" grpId="0"/>
      <p:bldP spid="66" grpId="0"/>
      <p:bldP spid="67" grpId="0" animBg="1"/>
      <p:bldP spid="69" grpId="0"/>
      <p:bldP spid="70" grpId="0"/>
      <p:bldP spid="71" grpId="0" animBg="1"/>
      <p:bldP spid="73" grpId="0"/>
      <p:bldP spid="74" grpId="0"/>
      <p:bldP spid="75" grpId="0" animBg="1"/>
      <p:bldP spid="77" grpId="0"/>
      <p:bldP spid="78" grpId="0"/>
      <p:bldP spid="100"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52" name="TextBox 51"/>
          <p:cNvSpPr txBox="1"/>
          <p:nvPr/>
        </p:nvSpPr>
        <p:spPr>
          <a:xfrm>
            <a:off x="4588626" y="4311887"/>
            <a:ext cx="1123805" cy="646331"/>
          </a:xfrm>
          <a:prstGeom prst="rect">
            <a:avLst/>
          </a:prstGeom>
          <a:noFill/>
        </p:spPr>
        <p:txBody>
          <a:bodyPr wrap="square" rtlCol="0" anchor="ctr">
            <a:spAutoFit/>
          </a:bodyPr>
          <a:lstStyle>
            <a:defPPr>
              <a:defRPr lang="zh-CN"/>
            </a:defPPr>
            <a:lvl1pPr algn="ctr">
              <a:defRPr>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sz="1800" dirty="0">
                <a:solidFill>
                  <a:schemeClr val="bg1">
                    <a:lumMod val="50000"/>
                  </a:schemeClr>
                </a:solidFill>
              </a:rPr>
              <a:t>点击添加</a:t>
            </a:r>
            <a:endParaRPr lang="en-US" altLang="zh-CN" sz="1800" dirty="0">
              <a:solidFill>
                <a:schemeClr val="bg1">
                  <a:lumMod val="50000"/>
                </a:schemeClr>
              </a:solidFill>
            </a:endParaRPr>
          </a:p>
          <a:p>
            <a:r>
              <a:rPr lang="zh-CN" altLang="en-US" sz="1800" dirty="0">
                <a:solidFill>
                  <a:schemeClr val="bg1">
                    <a:lumMod val="50000"/>
                  </a:schemeClr>
                </a:solidFill>
              </a:rPr>
              <a:t>文字</a:t>
            </a:r>
            <a:endParaRPr lang="zh-CN" altLang="en-US" sz="1800" dirty="0">
              <a:solidFill>
                <a:schemeClr val="bg1">
                  <a:lumMod val="50000"/>
                </a:schemeClr>
              </a:solidFill>
            </a:endParaRPr>
          </a:p>
        </p:txBody>
      </p:sp>
      <p:sp>
        <p:nvSpPr>
          <p:cNvPr id="53" name="TextBox 52"/>
          <p:cNvSpPr txBox="1"/>
          <p:nvPr/>
        </p:nvSpPr>
        <p:spPr>
          <a:xfrm>
            <a:off x="6053112" y="2824273"/>
            <a:ext cx="1592055" cy="923330"/>
          </a:xfrm>
          <a:prstGeom prst="rect">
            <a:avLst/>
          </a:prstGeom>
          <a:noFill/>
        </p:spPr>
        <p:txBody>
          <a:bodyPr wrap="square" rtlCol="0" anchor="ctr">
            <a:spAutoFit/>
          </a:bodyPr>
          <a:lstStyle/>
          <a:p>
            <a:pPr algn="ctr"/>
            <a:r>
              <a:rPr lang="zh-CN" altLang="en-US" sz="1800" dirty="0" smtClean="0">
                <a:solidFill>
                  <a:schemeClr val="bg1">
                    <a:lumMod val="50000"/>
                  </a:schemeClr>
                </a:solidFill>
                <a:latin typeface="微软雅黑" panose="020B0503020204020204" pitchFamily="34" charset="-122"/>
                <a:ea typeface="微软雅黑" panose="020B0503020204020204" pitchFamily="34" charset="-122"/>
              </a:rPr>
              <a:t>点击添加</a:t>
            </a:r>
            <a:endParaRPr lang="en-US" altLang="zh-CN" sz="1800" dirty="0" smtClean="0">
              <a:solidFill>
                <a:schemeClr val="bg1">
                  <a:lumMod val="50000"/>
                </a:schemeClr>
              </a:solidFill>
              <a:latin typeface="微软雅黑" panose="020B0503020204020204" pitchFamily="34" charset="-122"/>
              <a:ea typeface="微软雅黑" panose="020B0503020204020204" pitchFamily="34" charset="-122"/>
            </a:endParaRPr>
          </a:p>
          <a:p>
            <a:pPr algn="ctr"/>
            <a:r>
              <a:rPr lang="zh-CN" altLang="en-US" sz="1800" dirty="0" smtClean="0">
                <a:solidFill>
                  <a:schemeClr val="bg1">
                    <a:lumMod val="50000"/>
                  </a:schemeClr>
                </a:solidFill>
                <a:latin typeface="微软雅黑" panose="020B0503020204020204" pitchFamily="34" charset="-122"/>
                <a:ea typeface="微软雅黑" panose="020B0503020204020204" pitchFamily="34" charset="-122"/>
              </a:rPr>
              <a:t>文字</a:t>
            </a:r>
            <a:r>
              <a:rPr lang="zh-CN" altLang="en-US" sz="1800" dirty="0">
                <a:solidFill>
                  <a:schemeClr val="bg1">
                    <a:lumMod val="50000"/>
                  </a:schemeClr>
                </a:solidFill>
                <a:latin typeface="微软雅黑" panose="020B0503020204020204" pitchFamily="34" charset="-122"/>
                <a:ea typeface="微软雅黑" panose="020B0503020204020204" pitchFamily="34" charset="-122"/>
              </a:rPr>
              <a:t>点击添加</a:t>
            </a:r>
            <a:endParaRPr lang="en-US" altLang="zh-CN" sz="1800" dirty="0">
              <a:solidFill>
                <a:schemeClr val="bg1">
                  <a:lumMod val="50000"/>
                </a:schemeClr>
              </a:solidFill>
              <a:latin typeface="微软雅黑" panose="020B0503020204020204" pitchFamily="34" charset="-122"/>
              <a:ea typeface="微软雅黑" panose="020B0503020204020204" pitchFamily="34" charset="-122"/>
            </a:endParaRPr>
          </a:p>
          <a:p>
            <a:pPr algn="ctr"/>
            <a:r>
              <a:rPr lang="zh-CN" altLang="en-US" sz="1800" dirty="0" smtClean="0">
                <a:solidFill>
                  <a:schemeClr val="bg1">
                    <a:lumMod val="50000"/>
                  </a:schemeClr>
                </a:solidFill>
                <a:latin typeface="微软雅黑" panose="020B0503020204020204" pitchFamily="34" charset="-122"/>
                <a:ea typeface="微软雅黑" panose="020B0503020204020204" pitchFamily="34" charset="-122"/>
              </a:rPr>
              <a:t>文字</a:t>
            </a:r>
            <a:endParaRPr lang="zh-CN" altLang="en-US" sz="1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4" name="TextBox 53"/>
          <p:cNvSpPr txBox="1"/>
          <p:nvPr/>
        </p:nvSpPr>
        <p:spPr>
          <a:xfrm>
            <a:off x="8033028" y="4078000"/>
            <a:ext cx="1123805" cy="646331"/>
          </a:xfrm>
          <a:prstGeom prst="rect">
            <a:avLst/>
          </a:prstGeom>
          <a:noFill/>
        </p:spPr>
        <p:txBody>
          <a:bodyPr wrap="square" rtlCol="0" anchor="ctr">
            <a:spAutoFit/>
          </a:bodyPr>
          <a:lstStyle>
            <a:defPPr>
              <a:defRPr lang="zh-CN"/>
            </a:defPPr>
            <a:lvl1pPr algn="ctr">
              <a:defRPr sz="1600">
                <a:gradFill>
                  <a:gsLst>
                    <a:gs pos="0">
                      <a:schemeClr val="bg1">
                        <a:shade val="30000"/>
                        <a:satMod val="115000"/>
                      </a:schemeClr>
                    </a:gs>
                    <a:gs pos="50000">
                      <a:schemeClr val="bg1">
                        <a:shade val="67500"/>
                        <a:satMod val="115000"/>
                      </a:schemeClr>
                    </a:gs>
                    <a:gs pos="100000">
                      <a:schemeClr val="bg1">
                        <a:shade val="100000"/>
                        <a:satMod val="115000"/>
                      </a:schemeClr>
                    </a:gs>
                  </a:gsLst>
                  <a:lin ang="16200000" scaled="1"/>
                </a:gradFill>
                <a:latin typeface="微软雅黑" panose="020B0503020204020204" pitchFamily="34" charset="-122"/>
                <a:ea typeface="微软雅黑" panose="020B0503020204020204" pitchFamily="34" charset="-122"/>
              </a:defRPr>
            </a:lvl1pPr>
          </a:lstStyle>
          <a:p>
            <a:r>
              <a:rPr lang="zh-CN" altLang="en-US" sz="1800" dirty="0">
                <a:solidFill>
                  <a:schemeClr val="bg1">
                    <a:lumMod val="50000"/>
                  </a:schemeClr>
                </a:solidFill>
              </a:rPr>
              <a:t>点击添加</a:t>
            </a:r>
            <a:endParaRPr lang="en-US" altLang="zh-CN" sz="1800" dirty="0">
              <a:solidFill>
                <a:schemeClr val="bg1">
                  <a:lumMod val="50000"/>
                </a:schemeClr>
              </a:solidFill>
            </a:endParaRPr>
          </a:p>
          <a:p>
            <a:r>
              <a:rPr lang="zh-CN" altLang="en-US" sz="1800" dirty="0">
                <a:solidFill>
                  <a:schemeClr val="bg1">
                    <a:lumMod val="50000"/>
                  </a:schemeClr>
                </a:solidFill>
              </a:rPr>
              <a:t>文字</a:t>
            </a:r>
            <a:endParaRPr lang="zh-CN" altLang="en-US" sz="1800" dirty="0">
              <a:solidFill>
                <a:schemeClr val="bg1">
                  <a:lumMod val="50000"/>
                </a:schemeClr>
              </a:solidFill>
            </a:endParaRPr>
          </a:p>
        </p:txBody>
      </p:sp>
      <p:sp>
        <p:nvSpPr>
          <p:cNvPr id="55" name="TextBox 54"/>
          <p:cNvSpPr txBox="1"/>
          <p:nvPr/>
        </p:nvSpPr>
        <p:spPr>
          <a:xfrm>
            <a:off x="9475800" y="2996512"/>
            <a:ext cx="1592055" cy="646331"/>
          </a:xfrm>
          <a:prstGeom prst="rect">
            <a:avLst/>
          </a:prstGeom>
          <a:noFill/>
        </p:spPr>
        <p:txBody>
          <a:bodyPr wrap="square" rtlCol="0" anchor="ctr">
            <a:spAutoFit/>
          </a:bodyPr>
          <a:lstStyle/>
          <a:p>
            <a:pPr algn="ctr"/>
            <a:r>
              <a:rPr lang="zh-CN" altLang="en-US" sz="1800" dirty="0" smtClean="0">
                <a:solidFill>
                  <a:schemeClr val="bg1">
                    <a:lumMod val="50000"/>
                  </a:schemeClr>
                </a:solidFill>
                <a:latin typeface="微软雅黑" panose="020B0503020204020204" pitchFamily="34" charset="-122"/>
                <a:ea typeface="微软雅黑" panose="020B0503020204020204" pitchFamily="34" charset="-122"/>
              </a:rPr>
              <a:t>点击添加</a:t>
            </a:r>
            <a:endParaRPr lang="en-US" altLang="zh-CN" sz="1800" dirty="0" smtClean="0">
              <a:solidFill>
                <a:schemeClr val="bg1">
                  <a:lumMod val="50000"/>
                </a:schemeClr>
              </a:solidFill>
              <a:latin typeface="微软雅黑" panose="020B0503020204020204" pitchFamily="34" charset="-122"/>
              <a:ea typeface="微软雅黑" panose="020B0503020204020204" pitchFamily="34" charset="-122"/>
            </a:endParaRPr>
          </a:p>
          <a:p>
            <a:pPr algn="ctr"/>
            <a:r>
              <a:rPr lang="zh-CN" altLang="en-US" sz="1800" dirty="0" smtClean="0">
                <a:solidFill>
                  <a:schemeClr val="bg1">
                    <a:lumMod val="50000"/>
                  </a:schemeClr>
                </a:solidFill>
                <a:latin typeface="微软雅黑" panose="020B0503020204020204" pitchFamily="34" charset="-122"/>
                <a:ea typeface="微软雅黑" panose="020B0503020204020204" pitchFamily="34" charset="-122"/>
              </a:rPr>
              <a:t>文字点击</a:t>
            </a:r>
            <a:endParaRPr lang="zh-CN" altLang="en-US" sz="1800"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6" name="矩形 55"/>
          <p:cNvSpPr/>
          <p:nvPr/>
        </p:nvSpPr>
        <p:spPr>
          <a:xfrm>
            <a:off x="1219139" y="2124803"/>
            <a:ext cx="2592288" cy="3508653"/>
          </a:xfrm>
          <a:prstGeom prst="rect">
            <a:avLst/>
          </a:prstGeom>
        </p:spPr>
        <p:txBody>
          <a:bodyPr wrap="square">
            <a:spAutoFit/>
          </a:bodyPr>
          <a:lstStyle/>
          <a:p>
            <a:pPr>
              <a:lnSpc>
                <a:spcPct val="150000"/>
              </a:lnSpc>
            </a:pPr>
            <a:r>
              <a:rPr lang="zh-CN" altLang="en-US" sz="2000" b="1" dirty="0" smtClean="0">
                <a:solidFill>
                  <a:schemeClr val="bg1">
                    <a:lumMod val="50000"/>
                  </a:schemeClr>
                </a:solidFill>
                <a:latin typeface="微软雅黑" panose="020B0503020204020204" pitchFamily="34" charset="-122"/>
                <a:ea typeface="微软雅黑" panose="020B0503020204020204" pitchFamily="34" charset="-122"/>
              </a:rPr>
              <a:t>点击添加小标题</a:t>
            </a:r>
            <a:endParaRPr lang="en-US" altLang="zh-CN" sz="2000" b="1" dirty="0" smtClean="0">
              <a:solidFill>
                <a:schemeClr val="bg1">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您</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的内容打在这里，或者通过复制您的文本后，在此框中选择粘贴，并选择只保留文字</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dirty="0" smtClean="0">
              <a:solidFill>
                <a:schemeClr val="bg1">
                  <a:lumMod val="50000"/>
                </a:schemeClr>
              </a:solidFill>
              <a:latin typeface="微软雅黑" panose="020B0503020204020204" pitchFamily="34" charset="-122"/>
              <a:ea typeface="微软雅黑" panose="020B0503020204020204" pitchFamily="34" charset="-122"/>
            </a:endParaRPr>
          </a:p>
          <a:p>
            <a:pPr>
              <a:lnSpc>
                <a:spcPct val="150000"/>
              </a:lnSpc>
            </a:pPr>
            <a:r>
              <a:rPr lang="zh-CN" altLang="en-US" sz="1600" dirty="0">
                <a:solidFill>
                  <a:schemeClr val="bg1">
                    <a:lumMod val="50000"/>
                  </a:schemeClr>
                </a:solidFill>
                <a:latin typeface="微软雅黑" panose="020B0503020204020204" pitchFamily="34" charset="-122"/>
                <a:ea typeface="微软雅黑" panose="020B0503020204020204" pitchFamily="34" charset="-122"/>
              </a:rPr>
              <a:t>您的内容打在这里，或者通过复制您的文本后，</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在此框</a:t>
            </a:r>
            <a:r>
              <a:rPr lang="zh-CN" altLang="en-US" sz="1600" dirty="0">
                <a:solidFill>
                  <a:schemeClr val="bg1">
                    <a:lumMod val="50000"/>
                  </a:schemeClr>
                </a:solidFill>
                <a:latin typeface="微软雅黑" panose="020B0503020204020204" pitchFamily="34" charset="-122"/>
                <a:ea typeface="微软雅黑" panose="020B0503020204020204" pitchFamily="34" charset="-122"/>
              </a:rPr>
              <a:t>中选择粘贴，并选择只保留文字</a:t>
            </a:r>
            <a:r>
              <a:rPr lang="zh-CN" altLang="en-US" sz="1600" dirty="0" smtClean="0">
                <a:solidFill>
                  <a:schemeClr val="bg1">
                    <a:lumMod val="50000"/>
                  </a:schemeClr>
                </a:solidFill>
                <a:latin typeface="微软雅黑" panose="020B0503020204020204" pitchFamily="34" charset="-122"/>
                <a:ea typeface="微软雅黑" panose="020B0503020204020204" pitchFamily="34" charset="-122"/>
              </a:rPr>
              <a:t>。</a:t>
            </a:r>
            <a:endParaRPr lang="en-US" altLang="zh-CN" sz="1600" dirty="0">
              <a:solidFill>
                <a:schemeClr val="bg1">
                  <a:lumMod val="50000"/>
                </a:schemeClr>
              </a:solidFill>
              <a:latin typeface="微软雅黑" panose="020B0503020204020204" pitchFamily="34" charset="-122"/>
              <a:ea typeface="微软雅黑" panose="020B0503020204020204" pitchFamily="34" charset="-122"/>
              <a:cs typeface="华文黑体" pitchFamily="2" charset="-122"/>
            </a:endParaRPr>
          </a:p>
        </p:txBody>
      </p:sp>
      <p:sp>
        <p:nvSpPr>
          <p:cNvPr id="57" name="Freeform 4"/>
          <p:cNvSpPr/>
          <p:nvPr/>
        </p:nvSpPr>
        <p:spPr bwMode="auto">
          <a:xfrm>
            <a:off x="5672708" y="2132043"/>
            <a:ext cx="2330287" cy="2330372"/>
          </a:xfrm>
          <a:custGeom>
            <a:avLst/>
            <a:gdLst/>
            <a:ahLst/>
            <a:cxnLst/>
            <a:rect l="l" t="t" r="r" b="b"/>
            <a:pathLst>
              <a:path w="2628619" h="2628031">
                <a:moveTo>
                  <a:pt x="1316980" y="400615"/>
                </a:moveTo>
                <a:cubicBezTo>
                  <a:pt x="813885" y="400615"/>
                  <a:pt x="406046" y="809559"/>
                  <a:pt x="406046" y="1314016"/>
                </a:cubicBezTo>
                <a:cubicBezTo>
                  <a:pt x="406046" y="1818473"/>
                  <a:pt x="813885" y="2227417"/>
                  <a:pt x="1316980" y="2227417"/>
                </a:cubicBezTo>
                <a:cubicBezTo>
                  <a:pt x="1820075" y="2227417"/>
                  <a:pt x="2227914" y="1818473"/>
                  <a:pt x="2227914" y="1314016"/>
                </a:cubicBezTo>
                <a:cubicBezTo>
                  <a:pt x="2227914" y="809559"/>
                  <a:pt x="1820075" y="400615"/>
                  <a:pt x="1316980" y="400615"/>
                </a:cubicBezTo>
                <a:close/>
                <a:moveTo>
                  <a:pt x="1151586" y="0"/>
                </a:moveTo>
                <a:lnTo>
                  <a:pt x="1254227" y="145306"/>
                </a:lnTo>
                <a:lnTo>
                  <a:pt x="1316813" y="142801"/>
                </a:lnTo>
                <a:lnTo>
                  <a:pt x="1379399" y="145306"/>
                </a:lnTo>
                <a:lnTo>
                  <a:pt x="1482041" y="0"/>
                </a:lnTo>
                <a:lnTo>
                  <a:pt x="1522096" y="5011"/>
                </a:lnTo>
                <a:lnTo>
                  <a:pt x="1564654" y="12526"/>
                </a:lnTo>
                <a:lnTo>
                  <a:pt x="1617227" y="182885"/>
                </a:lnTo>
                <a:lnTo>
                  <a:pt x="1679813" y="200422"/>
                </a:lnTo>
                <a:lnTo>
                  <a:pt x="1707351" y="210443"/>
                </a:lnTo>
                <a:lnTo>
                  <a:pt x="1737392" y="220464"/>
                </a:lnTo>
                <a:lnTo>
                  <a:pt x="1880089" y="115243"/>
                </a:lnTo>
                <a:lnTo>
                  <a:pt x="1917640" y="132780"/>
                </a:lnTo>
                <a:lnTo>
                  <a:pt x="1955192" y="152822"/>
                </a:lnTo>
                <a:lnTo>
                  <a:pt x="1952689" y="333201"/>
                </a:lnTo>
                <a:lnTo>
                  <a:pt x="2002758" y="368275"/>
                </a:lnTo>
                <a:lnTo>
                  <a:pt x="2027792" y="388317"/>
                </a:lnTo>
                <a:lnTo>
                  <a:pt x="2052827" y="405854"/>
                </a:lnTo>
                <a:lnTo>
                  <a:pt x="2223061" y="348233"/>
                </a:lnTo>
                <a:lnTo>
                  <a:pt x="2253102" y="378296"/>
                </a:lnTo>
                <a:lnTo>
                  <a:pt x="2283144" y="408360"/>
                </a:lnTo>
                <a:lnTo>
                  <a:pt x="2225564" y="578718"/>
                </a:lnTo>
                <a:lnTo>
                  <a:pt x="2263116" y="626318"/>
                </a:lnTo>
                <a:lnTo>
                  <a:pt x="2298164" y="678929"/>
                </a:lnTo>
                <a:lnTo>
                  <a:pt x="2475909" y="676424"/>
                </a:lnTo>
                <a:lnTo>
                  <a:pt x="2495937" y="711498"/>
                </a:lnTo>
                <a:lnTo>
                  <a:pt x="2515964" y="749077"/>
                </a:lnTo>
                <a:lnTo>
                  <a:pt x="2408316" y="891877"/>
                </a:lnTo>
                <a:lnTo>
                  <a:pt x="2428343" y="952004"/>
                </a:lnTo>
                <a:lnTo>
                  <a:pt x="2438357" y="984572"/>
                </a:lnTo>
                <a:lnTo>
                  <a:pt x="2445868" y="1014636"/>
                </a:lnTo>
                <a:lnTo>
                  <a:pt x="2616102" y="1067246"/>
                </a:lnTo>
                <a:lnTo>
                  <a:pt x="2628619" y="1149920"/>
                </a:lnTo>
                <a:lnTo>
                  <a:pt x="2483419" y="1252637"/>
                </a:lnTo>
                <a:lnTo>
                  <a:pt x="2485923" y="1312763"/>
                </a:lnTo>
                <a:lnTo>
                  <a:pt x="2483419" y="1375395"/>
                </a:lnTo>
                <a:lnTo>
                  <a:pt x="2628619" y="1478111"/>
                </a:lnTo>
                <a:lnTo>
                  <a:pt x="2623612" y="1520701"/>
                </a:lnTo>
                <a:lnTo>
                  <a:pt x="2616102" y="1560785"/>
                </a:lnTo>
                <a:lnTo>
                  <a:pt x="2445868" y="1615901"/>
                </a:lnTo>
                <a:lnTo>
                  <a:pt x="2428343" y="1676028"/>
                </a:lnTo>
                <a:lnTo>
                  <a:pt x="2418330" y="1706091"/>
                </a:lnTo>
                <a:lnTo>
                  <a:pt x="2408316" y="1736154"/>
                </a:lnTo>
                <a:lnTo>
                  <a:pt x="2515964" y="1878955"/>
                </a:lnTo>
                <a:lnTo>
                  <a:pt x="2495937" y="1916534"/>
                </a:lnTo>
                <a:lnTo>
                  <a:pt x="2475909" y="1951608"/>
                </a:lnTo>
                <a:lnTo>
                  <a:pt x="2298164" y="1949102"/>
                </a:lnTo>
                <a:lnTo>
                  <a:pt x="2263116" y="2001713"/>
                </a:lnTo>
                <a:lnTo>
                  <a:pt x="2245592" y="2026766"/>
                </a:lnTo>
                <a:lnTo>
                  <a:pt x="2225564" y="2049313"/>
                </a:lnTo>
                <a:lnTo>
                  <a:pt x="2283144" y="2219672"/>
                </a:lnTo>
                <a:lnTo>
                  <a:pt x="2253102" y="2252240"/>
                </a:lnTo>
                <a:lnTo>
                  <a:pt x="2223061" y="2282304"/>
                </a:lnTo>
                <a:lnTo>
                  <a:pt x="2052827" y="2224682"/>
                </a:lnTo>
                <a:lnTo>
                  <a:pt x="2002758" y="2262261"/>
                </a:lnTo>
                <a:lnTo>
                  <a:pt x="1952689" y="2297335"/>
                </a:lnTo>
                <a:lnTo>
                  <a:pt x="1955192" y="2475210"/>
                </a:lnTo>
                <a:lnTo>
                  <a:pt x="1917640" y="2495252"/>
                </a:lnTo>
                <a:lnTo>
                  <a:pt x="1880089" y="2512789"/>
                </a:lnTo>
                <a:lnTo>
                  <a:pt x="1737392" y="2407567"/>
                </a:lnTo>
                <a:lnTo>
                  <a:pt x="1679813" y="2427609"/>
                </a:lnTo>
                <a:lnTo>
                  <a:pt x="1647268" y="2435125"/>
                </a:lnTo>
                <a:lnTo>
                  <a:pt x="1617227" y="2445146"/>
                </a:lnTo>
                <a:lnTo>
                  <a:pt x="1564654" y="2615505"/>
                </a:lnTo>
                <a:lnTo>
                  <a:pt x="1482041" y="2628031"/>
                </a:lnTo>
                <a:lnTo>
                  <a:pt x="1379399" y="2482725"/>
                </a:lnTo>
                <a:lnTo>
                  <a:pt x="1316813" y="2482725"/>
                </a:lnTo>
                <a:lnTo>
                  <a:pt x="1254227" y="2482725"/>
                </a:lnTo>
                <a:lnTo>
                  <a:pt x="1151586" y="2628031"/>
                </a:lnTo>
                <a:lnTo>
                  <a:pt x="1109027" y="2623021"/>
                </a:lnTo>
                <a:lnTo>
                  <a:pt x="1066469" y="2615505"/>
                </a:lnTo>
                <a:lnTo>
                  <a:pt x="1013896" y="2445146"/>
                </a:lnTo>
                <a:lnTo>
                  <a:pt x="953813" y="2427609"/>
                </a:lnTo>
                <a:lnTo>
                  <a:pt x="923772" y="2417588"/>
                </a:lnTo>
                <a:lnTo>
                  <a:pt x="896234" y="2407567"/>
                </a:lnTo>
                <a:lnTo>
                  <a:pt x="753538" y="2512789"/>
                </a:lnTo>
                <a:lnTo>
                  <a:pt x="715986" y="2495252"/>
                </a:lnTo>
                <a:lnTo>
                  <a:pt x="678434" y="2475210"/>
                </a:lnTo>
                <a:lnTo>
                  <a:pt x="680938" y="2297335"/>
                </a:lnTo>
                <a:lnTo>
                  <a:pt x="630869" y="2262261"/>
                </a:lnTo>
                <a:lnTo>
                  <a:pt x="605834" y="2242219"/>
                </a:lnTo>
                <a:lnTo>
                  <a:pt x="580800" y="2224682"/>
                </a:lnTo>
                <a:lnTo>
                  <a:pt x="410566" y="2282304"/>
                </a:lnTo>
                <a:lnTo>
                  <a:pt x="380524" y="2252240"/>
                </a:lnTo>
                <a:lnTo>
                  <a:pt x="350483" y="2219672"/>
                </a:lnTo>
                <a:lnTo>
                  <a:pt x="408062" y="2049313"/>
                </a:lnTo>
                <a:lnTo>
                  <a:pt x="370510" y="2001713"/>
                </a:lnTo>
                <a:lnTo>
                  <a:pt x="335462" y="1949102"/>
                </a:lnTo>
                <a:lnTo>
                  <a:pt x="157717" y="1951608"/>
                </a:lnTo>
                <a:lnTo>
                  <a:pt x="137690" y="1916534"/>
                </a:lnTo>
                <a:lnTo>
                  <a:pt x="117662" y="1878955"/>
                </a:lnTo>
                <a:lnTo>
                  <a:pt x="225310" y="1736154"/>
                </a:lnTo>
                <a:lnTo>
                  <a:pt x="205283" y="1676028"/>
                </a:lnTo>
                <a:lnTo>
                  <a:pt x="195269" y="1645964"/>
                </a:lnTo>
                <a:lnTo>
                  <a:pt x="187759" y="1615901"/>
                </a:lnTo>
                <a:lnTo>
                  <a:pt x="15021" y="1560785"/>
                </a:lnTo>
                <a:lnTo>
                  <a:pt x="0" y="1478111"/>
                </a:lnTo>
                <a:lnTo>
                  <a:pt x="150207" y="1375395"/>
                </a:lnTo>
                <a:lnTo>
                  <a:pt x="147703" y="1312763"/>
                </a:lnTo>
                <a:lnTo>
                  <a:pt x="150207" y="1252637"/>
                </a:lnTo>
                <a:lnTo>
                  <a:pt x="0" y="1149920"/>
                </a:lnTo>
                <a:lnTo>
                  <a:pt x="7510" y="1107331"/>
                </a:lnTo>
                <a:lnTo>
                  <a:pt x="15021" y="1067246"/>
                </a:lnTo>
                <a:lnTo>
                  <a:pt x="187759" y="1014636"/>
                </a:lnTo>
                <a:lnTo>
                  <a:pt x="205283" y="952004"/>
                </a:lnTo>
                <a:lnTo>
                  <a:pt x="215297" y="921941"/>
                </a:lnTo>
                <a:lnTo>
                  <a:pt x="225310" y="891877"/>
                </a:lnTo>
                <a:lnTo>
                  <a:pt x="117662" y="749077"/>
                </a:lnTo>
                <a:lnTo>
                  <a:pt x="137690" y="711498"/>
                </a:lnTo>
                <a:lnTo>
                  <a:pt x="157717" y="676424"/>
                </a:lnTo>
                <a:lnTo>
                  <a:pt x="335462" y="678929"/>
                </a:lnTo>
                <a:lnTo>
                  <a:pt x="370510" y="626318"/>
                </a:lnTo>
                <a:lnTo>
                  <a:pt x="388034" y="601266"/>
                </a:lnTo>
                <a:lnTo>
                  <a:pt x="408062" y="578718"/>
                </a:lnTo>
                <a:lnTo>
                  <a:pt x="350483" y="408360"/>
                </a:lnTo>
                <a:lnTo>
                  <a:pt x="380524" y="378296"/>
                </a:lnTo>
                <a:lnTo>
                  <a:pt x="410566" y="348233"/>
                </a:lnTo>
                <a:lnTo>
                  <a:pt x="580800" y="405854"/>
                </a:lnTo>
                <a:lnTo>
                  <a:pt x="630869" y="368275"/>
                </a:lnTo>
                <a:lnTo>
                  <a:pt x="680938" y="333201"/>
                </a:lnTo>
                <a:lnTo>
                  <a:pt x="678434" y="152822"/>
                </a:lnTo>
                <a:lnTo>
                  <a:pt x="715986" y="132780"/>
                </a:lnTo>
                <a:lnTo>
                  <a:pt x="753538" y="115243"/>
                </a:lnTo>
                <a:lnTo>
                  <a:pt x="896234" y="220464"/>
                </a:lnTo>
                <a:lnTo>
                  <a:pt x="953813" y="200422"/>
                </a:lnTo>
                <a:lnTo>
                  <a:pt x="983855" y="190401"/>
                </a:lnTo>
                <a:lnTo>
                  <a:pt x="1013896" y="182885"/>
                </a:lnTo>
                <a:lnTo>
                  <a:pt x="1066469" y="12526"/>
                </a:lnTo>
                <a:close/>
              </a:path>
            </a:pathLst>
          </a:custGeom>
          <a:solidFill>
            <a:srgbClr val="00B0F0"/>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58" name="Freeform 6"/>
          <p:cNvSpPr/>
          <p:nvPr/>
        </p:nvSpPr>
        <p:spPr bwMode="auto">
          <a:xfrm>
            <a:off x="7662692" y="3402192"/>
            <a:ext cx="1841898" cy="1841968"/>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0170C1"/>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rgbClr val="414455"/>
              </a:solidFill>
              <a:effectLst/>
              <a:uLnTx/>
              <a:uFillTx/>
              <a:latin typeface="微软雅黑" panose="020B0503020204020204" pitchFamily="34" charset="-122"/>
              <a:ea typeface="微软雅黑" panose="020B0503020204020204" pitchFamily="34" charset="-122"/>
            </a:endParaRPr>
          </a:p>
        </p:txBody>
      </p:sp>
      <p:sp>
        <p:nvSpPr>
          <p:cNvPr id="59" name="Freeform 8"/>
          <p:cNvSpPr/>
          <p:nvPr/>
        </p:nvSpPr>
        <p:spPr bwMode="auto">
          <a:xfrm>
            <a:off x="4134571" y="3580245"/>
            <a:ext cx="2032934" cy="2031804"/>
          </a:xfrm>
          <a:custGeom>
            <a:avLst/>
            <a:gdLst/>
            <a:ahLst/>
            <a:cxnLst/>
            <a:rect l="l" t="t" r="r" b="b"/>
            <a:pathLst>
              <a:path w="2075647" h="2080525">
                <a:moveTo>
                  <a:pt x="1036488" y="349870"/>
                </a:moveTo>
                <a:cubicBezTo>
                  <a:pt x="655847" y="349870"/>
                  <a:pt x="347277" y="658371"/>
                  <a:pt x="347277" y="1038927"/>
                </a:cubicBezTo>
                <a:cubicBezTo>
                  <a:pt x="347277" y="1419483"/>
                  <a:pt x="655847" y="1727984"/>
                  <a:pt x="1036488" y="1727984"/>
                </a:cubicBezTo>
                <a:cubicBezTo>
                  <a:pt x="1417129" y="1727984"/>
                  <a:pt x="1725699" y="1419483"/>
                  <a:pt x="1725699" y="1038927"/>
                </a:cubicBezTo>
                <a:cubicBezTo>
                  <a:pt x="1725699" y="658371"/>
                  <a:pt x="1417129" y="349870"/>
                  <a:pt x="1036488" y="349870"/>
                </a:cubicBezTo>
                <a:close/>
                <a:moveTo>
                  <a:pt x="1096908" y="0"/>
                </a:moveTo>
                <a:lnTo>
                  <a:pt x="1138010" y="2569"/>
                </a:lnTo>
                <a:lnTo>
                  <a:pt x="1179112" y="7706"/>
                </a:lnTo>
                <a:lnTo>
                  <a:pt x="1230489" y="174661"/>
                </a:lnTo>
                <a:lnTo>
                  <a:pt x="1261315" y="182367"/>
                </a:lnTo>
                <a:lnTo>
                  <a:pt x="1292142" y="192641"/>
                </a:lnTo>
                <a:lnTo>
                  <a:pt x="1322968" y="200347"/>
                </a:lnTo>
                <a:lnTo>
                  <a:pt x="1353795" y="213190"/>
                </a:lnTo>
                <a:lnTo>
                  <a:pt x="1487376" y="100173"/>
                </a:lnTo>
                <a:lnTo>
                  <a:pt x="1523340" y="118153"/>
                </a:lnTo>
                <a:lnTo>
                  <a:pt x="1559304" y="138702"/>
                </a:lnTo>
                <a:lnTo>
                  <a:pt x="1538753" y="313363"/>
                </a:lnTo>
                <a:lnTo>
                  <a:pt x="1569580" y="333912"/>
                </a:lnTo>
                <a:lnTo>
                  <a:pt x="1595269" y="354460"/>
                </a:lnTo>
                <a:lnTo>
                  <a:pt x="1618388" y="375008"/>
                </a:lnTo>
                <a:lnTo>
                  <a:pt x="1644077" y="398125"/>
                </a:lnTo>
                <a:lnTo>
                  <a:pt x="1811054" y="344186"/>
                </a:lnTo>
                <a:lnTo>
                  <a:pt x="1836742" y="375008"/>
                </a:lnTo>
                <a:lnTo>
                  <a:pt x="1862431" y="405831"/>
                </a:lnTo>
                <a:lnTo>
                  <a:pt x="1777658" y="562512"/>
                </a:lnTo>
                <a:lnTo>
                  <a:pt x="1811054" y="619021"/>
                </a:lnTo>
                <a:lnTo>
                  <a:pt x="1823898" y="647275"/>
                </a:lnTo>
                <a:lnTo>
                  <a:pt x="1839311" y="678097"/>
                </a:lnTo>
                <a:lnTo>
                  <a:pt x="2019132" y="693508"/>
                </a:lnTo>
                <a:lnTo>
                  <a:pt x="2031976" y="732037"/>
                </a:lnTo>
                <a:lnTo>
                  <a:pt x="2042252" y="770565"/>
                </a:lnTo>
                <a:lnTo>
                  <a:pt x="1900964" y="881013"/>
                </a:lnTo>
                <a:lnTo>
                  <a:pt x="1906102" y="914404"/>
                </a:lnTo>
                <a:lnTo>
                  <a:pt x="1911240" y="945226"/>
                </a:lnTo>
                <a:lnTo>
                  <a:pt x="1913808" y="981186"/>
                </a:lnTo>
                <a:lnTo>
                  <a:pt x="1913808" y="1014577"/>
                </a:lnTo>
                <a:lnTo>
                  <a:pt x="2075647" y="1096771"/>
                </a:lnTo>
                <a:lnTo>
                  <a:pt x="2073078" y="1135299"/>
                </a:lnTo>
                <a:lnTo>
                  <a:pt x="2067941" y="1173827"/>
                </a:lnTo>
                <a:lnTo>
                  <a:pt x="1893257" y="1225198"/>
                </a:lnTo>
                <a:lnTo>
                  <a:pt x="1885551" y="1258589"/>
                </a:lnTo>
                <a:lnTo>
                  <a:pt x="1875275" y="1289412"/>
                </a:lnTo>
                <a:lnTo>
                  <a:pt x="1865000" y="1320235"/>
                </a:lnTo>
                <a:lnTo>
                  <a:pt x="1854724" y="1351057"/>
                </a:lnTo>
                <a:lnTo>
                  <a:pt x="1975461" y="1494896"/>
                </a:lnTo>
                <a:lnTo>
                  <a:pt x="1957479" y="1528287"/>
                </a:lnTo>
                <a:lnTo>
                  <a:pt x="1942066" y="1559110"/>
                </a:lnTo>
                <a:lnTo>
                  <a:pt x="1754538" y="1538561"/>
                </a:lnTo>
                <a:lnTo>
                  <a:pt x="1736556" y="1564247"/>
                </a:lnTo>
                <a:lnTo>
                  <a:pt x="1716005" y="1592501"/>
                </a:lnTo>
                <a:lnTo>
                  <a:pt x="1692886" y="1615618"/>
                </a:lnTo>
                <a:lnTo>
                  <a:pt x="1672335" y="1641303"/>
                </a:lnTo>
                <a:lnTo>
                  <a:pt x="1728850" y="1821102"/>
                </a:lnTo>
                <a:lnTo>
                  <a:pt x="1700592" y="1844219"/>
                </a:lnTo>
                <a:lnTo>
                  <a:pt x="1672335" y="1864767"/>
                </a:lnTo>
                <a:lnTo>
                  <a:pt x="1507927" y="1774868"/>
                </a:lnTo>
                <a:lnTo>
                  <a:pt x="1451412" y="1808259"/>
                </a:lnTo>
                <a:lnTo>
                  <a:pt x="1420585" y="1823670"/>
                </a:lnTo>
                <a:lnTo>
                  <a:pt x="1392328" y="1839081"/>
                </a:lnTo>
                <a:lnTo>
                  <a:pt x="1374346" y="2026586"/>
                </a:lnTo>
                <a:lnTo>
                  <a:pt x="1340950" y="2039428"/>
                </a:lnTo>
                <a:lnTo>
                  <a:pt x="1307555" y="2047134"/>
                </a:lnTo>
                <a:lnTo>
                  <a:pt x="1186818" y="1898158"/>
                </a:lnTo>
                <a:lnTo>
                  <a:pt x="1155992" y="1903295"/>
                </a:lnTo>
                <a:lnTo>
                  <a:pt x="1122596" y="1908432"/>
                </a:lnTo>
                <a:lnTo>
                  <a:pt x="1091770" y="1911001"/>
                </a:lnTo>
                <a:lnTo>
                  <a:pt x="1058375" y="1911001"/>
                </a:lnTo>
                <a:lnTo>
                  <a:pt x="971033" y="2080525"/>
                </a:lnTo>
                <a:lnTo>
                  <a:pt x="935069" y="2077957"/>
                </a:lnTo>
                <a:lnTo>
                  <a:pt x="901674" y="2072819"/>
                </a:lnTo>
                <a:lnTo>
                  <a:pt x="845158" y="1890452"/>
                </a:lnTo>
                <a:lnTo>
                  <a:pt x="814332" y="1882747"/>
                </a:lnTo>
                <a:lnTo>
                  <a:pt x="780937" y="1875041"/>
                </a:lnTo>
                <a:lnTo>
                  <a:pt x="750110" y="1864767"/>
                </a:lnTo>
                <a:lnTo>
                  <a:pt x="719284" y="1851924"/>
                </a:lnTo>
                <a:lnTo>
                  <a:pt x="577996" y="1975215"/>
                </a:lnTo>
                <a:lnTo>
                  <a:pt x="544601" y="1959803"/>
                </a:lnTo>
                <a:lnTo>
                  <a:pt x="511205" y="1939255"/>
                </a:lnTo>
                <a:lnTo>
                  <a:pt x="531756" y="1754319"/>
                </a:lnTo>
                <a:lnTo>
                  <a:pt x="506068" y="1733771"/>
                </a:lnTo>
                <a:lnTo>
                  <a:pt x="480379" y="1713223"/>
                </a:lnTo>
                <a:lnTo>
                  <a:pt x="454690" y="1690106"/>
                </a:lnTo>
                <a:lnTo>
                  <a:pt x="431570" y="1669557"/>
                </a:lnTo>
                <a:lnTo>
                  <a:pt x="254318" y="1726065"/>
                </a:lnTo>
                <a:lnTo>
                  <a:pt x="231198" y="1697811"/>
                </a:lnTo>
                <a:lnTo>
                  <a:pt x="208079" y="1666989"/>
                </a:lnTo>
                <a:lnTo>
                  <a:pt x="297989" y="1505170"/>
                </a:lnTo>
                <a:lnTo>
                  <a:pt x="264594" y="1446093"/>
                </a:lnTo>
                <a:lnTo>
                  <a:pt x="249181" y="1417839"/>
                </a:lnTo>
                <a:lnTo>
                  <a:pt x="236336" y="1387017"/>
                </a:lnTo>
                <a:lnTo>
                  <a:pt x="51378" y="1371606"/>
                </a:lnTo>
                <a:lnTo>
                  <a:pt x="41102" y="1338214"/>
                </a:lnTo>
                <a:lnTo>
                  <a:pt x="30827" y="1302255"/>
                </a:lnTo>
                <a:lnTo>
                  <a:pt x="172114" y="1184101"/>
                </a:lnTo>
                <a:lnTo>
                  <a:pt x="166977" y="1153279"/>
                </a:lnTo>
                <a:lnTo>
                  <a:pt x="164408" y="1119888"/>
                </a:lnTo>
                <a:lnTo>
                  <a:pt x="161839" y="1086497"/>
                </a:lnTo>
                <a:lnTo>
                  <a:pt x="159270" y="1053105"/>
                </a:lnTo>
                <a:lnTo>
                  <a:pt x="0" y="970912"/>
                </a:lnTo>
                <a:lnTo>
                  <a:pt x="2569" y="929815"/>
                </a:lnTo>
                <a:lnTo>
                  <a:pt x="7707" y="893855"/>
                </a:lnTo>
                <a:lnTo>
                  <a:pt x="179821" y="842484"/>
                </a:lnTo>
                <a:lnTo>
                  <a:pt x="187528" y="811662"/>
                </a:lnTo>
                <a:lnTo>
                  <a:pt x="200372" y="778271"/>
                </a:lnTo>
                <a:lnTo>
                  <a:pt x="210647" y="747448"/>
                </a:lnTo>
                <a:lnTo>
                  <a:pt x="220923" y="714057"/>
                </a:lnTo>
                <a:lnTo>
                  <a:pt x="105324" y="577924"/>
                </a:lnTo>
                <a:lnTo>
                  <a:pt x="123306" y="544533"/>
                </a:lnTo>
                <a:lnTo>
                  <a:pt x="141288" y="511141"/>
                </a:lnTo>
                <a:lnTo>
                  <a:pt x="321109" y="529121"/>
                </a:lnTo>
                <a:lnTo>
                  <a:pt x="339091" y="503436"/>
                </a:lnTo>
                <a:lnTo>
                  <a:pt x="359642" y="477750"/>
                </a:lnTo>
                <a:lnTo>
                  <a:pt x="380193" y="449496"/>
                </a:lnTo>
                <a:lnTo>
                  <a:pt x="403313" y="426379"/>
                </a:lnTo>
                <a:lnTo>
                  <a:pt x="349366" y="259424"/>
                </a:lnTo>
                <a:lnTo>
                  <a:pt x="380193" y="233738"/>
                </a:lnTo>
                <a:lnTo>
                  <a:pt x="411019" y="205484"/>
                </a:lnTo>
                <a:lnTo>
                  <a:pt x="567720" y="292815"/>
                </a:lnTo>
                <a:lnTo>
                  <a:pt x="624236" y="259424"/>
                </a:lnTo>
                <a:lnTo>
                  <a:pt x="655062" y="244012"/>
                </a:lnTo>
                <a:lnTo>
                  <a:pt x="683320" y="231170"/>
                </a:lnTo>
                <a:lnTo>
                  <a:pt x="698733" y="53940"/>
                </a:lnTo>
                <a:lnTo>
                  <a:pt x="737266" y="41097"/>
                </a:lnTo>
                <a:lnTo>
                  <a:pt x="775799" y="30823"/>
                </a:lnTo>
                <a:lnTo>
                  <a:pt x="886260" y="166956"/>
                </a:lnTo>
                <a:lnTo>
                  <a:pt x="919656" y="161819"/>
                </a:lnTo>
                <a:lnTo>
                  <a:pt x="953051" y="159250"/>
                </a:lnTo>
                <a:lnTo>
                  <a:pt x="983877" y="156682"/>
                </a:lnTo>
                <a:lnTo>
                  <a:pt x="1017273" y="154113"/>
                </a:lnTo>
                <a:close/>
              </a:path>
            </a:pathLst>
          </a:custGeom>
          <a:solidFill>
            <a:srgbClr val="0170C1"/>
          </a:solidFill>
          <a:ln w="3175" cap="flat" cmpd="sng" algn="ctr">
            <a:noFill/>
            <a:prstDash val="solid"/>
          </a:ln>
          <a:effectLst/>
        </p:spPr>
        <p:txBody>
          <a:bodyPr lIns="0" rIns="0" anchor="ctr"/>
          <a:lstStyle/>
          <a:p>
            <a:pPr marL="0" marR="0" lvl="0" indent="0" algn="ctr" defTabSz="914400" eaLnBrk="1" fontAlgn="base" latinLnBrk="0" hangingPunct="1">
              <a:lnSpc>
                <a:spcPct val="120000"/>
              </a:lnSpc>
              <a:spcBef>
                <a:spcPts val="600"/>
              </a:spcBef>
              <a:spcAft>
                <a:spcPts val="600"/>
              </a:spcAft>
              <a:buClrTx/>
              <a:buSzTx/>
              <a:buFontTx/>
              <a:buNone/>
              <a:defRPr/>
            </a:pPr>
            <a:endParaRPr kumimoji="0" lang="en-US" sz="2800" b="0" i="0" u="none" strike="noStrike" kern="0" cap="none" spc="0" normalizeH="0" baseline="0" noProof="0" dirty="0">
              <a:ln>
                <a:noFill/>
              </a:ln>
              <a:solidFill>
                <a:sysClr val="window" lastClr="FFFFFF"/>
              </a:solidFill>
              <a:effectLst/>
              <a:uLnTx/>
              <a:uFillTx/>
              <a:latin typeface="微软雅黑" panose="020B0503020204020204" pitchFamily="34" charset="-122"/>
              <a:ea typeface="微软雅黑" panose="020B0503020204020204" pitchFamily="34" charset="-122"/>
            </a:endParaRPr>
          </a:p>
        </p:txBody>
      </p:sp>
      <p:sp>
        <p:nvSpPr>
          <p:cNvPr id="60" name="Freeform 6"/>
          <p:cNvSpPr/>
          <p:nvPr/>
        </p:nvSpPr>
        <p:spPr bwMode="auto">
          <a:xfrm>
            <a:off x="9148083" y="2205432"/>
            <a:ext cx="2224910" cy="2224996"/>
          </a:xfrm>
          <a:custGeom>
            <a:avLst/>
            <a:gdLst/>
            <a:ahLst/>
            <a:cxnLst/>
            <a:rect l="l" t="t" r="r" b="b"/>
            <a:pathLst>
              <a:path w="1487948" h="1487615">
                <a:moveTo>
                  <a:pt x="743975" y="297790"/>
                </a:moveTo>
                <a:cubicBezTo>
                  <a:pt x="496116" y="297790"/>
                  <a:pt x="295186" y="497479"/>
                  <a:pt x="295186" y="743808"/>
                </a:cubicBezTo>
                <a:cubicBezTo>
                  <a:pt x="295186" y="990137"/>
                  <a:pt x="496116" y="1189826"/>
                  <a:pt x="743975" y="1189826"/>
                </a:cubicBezTo>
                <a:cubicBezTo>
                  <a:pt x="991834" y="1189826"/>
                  <a:pt x="1192764" y="990137"/>
                  <a:pt x="1192764" y="743808"/>
                </a:cubicBezTo>
                <a:cubicBezTo>
                  <a:pt x="1192764" y="497479"/>
                  <a:pt x="991834" y="297790"/>
                  <a:pt x="743975" y="297790"/>
                </a:cubicBezTo>
                <a:close/>
                <a:moveTo>
                  <a:pt x="693753" y="0"/>
                </a:moveTo>
                <a:lnTo>
                  <a:pt x="770837" y="149228"/>
                </a:lnTo>
                <a:lnTo>
                  <a:pt x="801203" y="151560"/>
                </a:lnTo>
                <a:lnTo>
                  <a:pt x="829233" y="153891"/>
                </a:lnTo>
                <a:lnTo>
                  <a:pt x="857264" y="158555"/>
                </a:lnTo>
                <a:lnTo>
                  <a:pt x="885294" y="163218"/>
                </a:lnTo>
                <a:lnTo>
                  <a:pt x="997416" y="41970"/>
                </a:lnTo>
                <a:lnTo>
                  <a:pt x="1018439" y="48965"/>
                </a:lnTo>
                <a:lnTo>
                  <a:pt x="1037126" y="58292"/>
                </a:lnTo>
                <a:lnTo>
                  <a:pt x="1076835" y="74614"/>
                </a:lnTo>
                <a:lnTo>
                  <a:pt x="1069828" y="240164"/>
                </a:lnTo>
                <a:lnTo>
                  <a:pt x="1093186" y="256485"/>
                </a:lnTo>
                <a:lnTo>
                  <a:pt x="1116545" y="272807"/>
                </a:lnTo>
                <a:lnTo>
                  <a:pt x="1139904" y="291461"/>
                </a:lnTo>
                <a:lnTo>
                  <a:pt x="1160927" y="312446"/>
                </a:lnTo>
                <a:lnTo>
                  <a:pt x="1312758" y="261149"/>
                </a:lnTo>
                <a:lnTo>
                  <a:pt x="1340789" y="298456"/>
                </a:lnTo>
                <a:lnTo>
                  <a:pt x="1352468" y="317109"/>
                </a:lnTo>
                <a:lnTo>
                  <a:pt x="1368819" y="335763"/>
                </a:lnTo>
                <a:lnTo>
                  <a:pt x="1280056" y="468669"/>
                </a:lnTo>
                <a:lnTo>
                  <a:pt x="1287064" y="480327"/>
                </a:lnTo>
                <a:lnTo>
                  <a:pt x="1294071" y="496649"/>
                </a:lnTo>
                <a:lnTo>
                  <a:pt x="1305750" y="522298"/>
                </a:lnTo>
                <a:lnTo>
                  <a:pt x="1315094" y="547946"/>
                </a:lnTo>
                <a:lnTo>
                  <a:pt x="1324437" y="575926"/>
                </a:lnTo>
                <a:lnTo>
                  <a:pt x="1476269" y="608570"/>
                </a:lnTo>
                <a:lnTo>
                  <a:pt x="1483276" y="652872"/>
                </a:lnTo>
                <a:lnTo>
                  <a:pt x="1487948" y="701837"/>
                </a:lnTo>
                <a:lnTo>
                  <a:pt x="1350132" y="774120"/>
                </a:lnTo>
                <a:lnTo>
                  <a:pt x="1347796" y="802100"/>
                </a:lnTo>
                <a:lnTo>
                  <a:pt x="1345460" y="830080"/>
                </a:lnTo>
                <a:lnTo>
                  <a:pt x="1340789" y="855729"/>
                </a:lnTo>
                <a:lnTo>
                  <a:pt x="1333781" y="886040"/>
                </a:lnTo>
                <a:lnTo>
                  <a:pt x="1448238" y="988635"/>
                </a:lnTo>
                <a:lnTo>
                  <a:pt x="1431887" y="1032937"/>
                </a:lnTo>
                <a:lnTo>
                  <a:pt x="1410865" y="1077239"/>
                </a:lnTo>
                <a:lnTo>
                  <a:pt x="1259033" y="1067912"/>
                </a:lnTo>
                <a:lnTo>
                  <a:pt x="1242682" y="1093560"/>
                </a:lnTo>
                <a:lnTo>
                  <a:pt x="1226331" y="1116877"/>
                </a:lnTo>
                <a:lnTo>
                  <a:pt x="1209980" y="1137862"/>
                </a:lnTo>
                <a:lnTo>
                  <a:pt x="1191293" y="1158848"/>
                </a:lnTo>
                <a:lnTo>
                  <a:pt x="1235674" y="1303412"/>
                </a:lnTo>
                <a:lnTo>
                  <a:pt x="1198301" y="1336056"/>
                </a:lnTo>
                <a:lnTo>
                  <a:pt x="1179614" y="1350046"/>
                </a:lnTo>
                <a:lnTo>
                  <a:pt x="1158591" y="1364036"/>
                </a:lnTo>
                <a:lnTo>
                  <a:pt x="1030118" y="1282427"/>
                </a:lnTo>
                <a:lnTo>
                  <a:pt x="1006759" y="1294085"/>
                </a:lnTo>
                <a:lnTo>
                  <a:pt x="981065" y="1305744"/>
                </a:lnTo>
                <a:lnTo>
                  <a:pt x="955370" y="1315071"/>
                </a:lnTo>
                <a:lnTo>
                  <a:pt x="927340" y="1324397"/>
                </a:lnTo>
                <a:lnTo>
                  <a:pt x="892302" y="1475957"/>
                </a:lnTo>
                <a:lnTo>
                  <a:pt x="845584" y="1482952"/>
                </a:lnTo>
                <a:lnTo>
                  <a:pt x="798867" y="1487615"/>
                </a:lnTo>
                <a:lnTo>
                  <a:pt x="728791" y="1350046"/>
                </a:lnTo>
                <a:lnTo>
                  <a:pt x="700761" y="1350046"/>
                </a:lnTo>
                <a:lnTo>
                  <a:pt x="672730" y="1345382"/>
                </a:lnTo>
                <a:lnTo>
                  <a:pt x="642364" y="1343051"/>
                </a:lnTo>
                <a:lnTo>
                  <a:pt x="616669" y="1336056"/>
                </a:lnTo>
                <a:lnTo>
                  <a:pt x="511555" y="1450308"/>
                </a:lnTo>
                <a:lnTo>
                  <a:pt x="488197" y="1443313"/>
                </a:lnTo>
                <a:lnTo>
                  <a:pt x="467174" y="1436318"/>
                </a:lnTo>
                <a:lnTo>
                  <a:pt x="422792" y="1417665"/>
                </a:lnTo>
                <a:lnTo>
                  <a:pt x="429800" y="1259110"/>
                </a:lnTo>
                <a:lnTo>
                  <a:pt x="406441" y="1242788"/>
                </a:lnTo>
                <a:lnTo>
                  <a:pt x="383083" y="1226467"/>
                </a:lnTo>
                <a:lnTo>
                  <a:pt x="362060" y="1210145"/>
                </a:lnTo>
                <a:lnTo>
                  <a:pt x="341037" y="1191491"/>
                </a:lnTo>
                <a:lnTo>
                  <a:pt x="184534" y="1238125"/>
                </a:lnTo>
                <a:lnTo>
                  <a:pt x="156503" y="1205481"/>
                </a:lnTo>
                <a:lnTo>
                  <a:pt x="130809" y="1170506"/>
                </a:lnTo>
                <a:lnTo>
                  <a:pt x="219572" y="1032937"/>
                </a:lnTo>
                <a:lnTo>
                  <a:pt x="207893" y="1007288"/>
                </a:lnTo>
                <a:lnTo>
                  <a:pt x="193877" y="981640"/>
                </a:lnTo>
                <a:lnTo>
                  <a:pt x="182198" y="955991"/>
                </a:lnTo>
                <a:lnTo>
                  <a:pt x="172854" y="928011"/>
                </a:lnTo>
                <a:lnTo>
                  <a:pt x="14015" y="893036"/>
                </a:lnTo>
                <a:lnTo>
                  <a:pt x="7008" y="848734"/>
                </a:lnTo>
                <a:lnTo>
                  <a:pt x="0" y="806763"/>
                </a:lnTo>
                <a:lnTo>
                  <a:pt x="147160" y="732149"/>
                </a:lnTo>
                <a:lnTo>
                  <a:pt x="149496" y="701837"/>
                </a:lnTo>
                <a:lnTo>
                  <a:pt x="151832" y="671525"/>
                </a:lnTo>
                <a:lnTo>
                  <a:pt x="156503" y="643545"/>
                </a:lnTo>
                <a:lnTo>
                  <a:pt x="161175" y="615565"/>
                </a:lnTo>
                <a:lnTo>
                  <a:pt x="39710" y="501312"/>
                </a:lnTo>
                <a:lnTo>
                  <a:pt x="53725" y="461674"/>
                </a:lnTo>
                <a:lnTo>
                  <a:pt x="70076" y="424367"/>
                </a:lnTo>
                <a:lnTo>
                  <a:pt x="238259" y="431362"/>
                </a:lnTo>
                <a:lnTo>
                  <a:pt x="254610" y="408045"/>
                </a:lnTo>
                <a:lnTo>
                  <a:pt x="273297" y="384728"/>
                </a:lnTo>
                <a:lnTo>
                  <a:pt x="289648" y="361411"/>
                </a:lnTo>
                <a:lnTo>
                  <a:pt x="310671" y="340426"/>
                </a:lnTo>
                <a:lnTo>
                  <a:pt x="259282" y="177208"/>
                </a:lnTo>
                <a:lnTo>
                  <a:pt x="289648" y="151560"/>
                </a:lnTo>
                <a:lnTo>
                  <a:pt x="322350" y="128243"/>
                </a:lnTo>
                <a:lnTo>
                  <a:pt x="467174" y="219179"/>
                </a:lnTo>
                <a:lnTo>
                  <a:pt x="492868" y="205188"/>
                </a:lnTo>
                <a:lnTo>
                  <a:pt x="518563" y="193530"/>
                </a:lnTo>
                <a:lnTo>
                  <a:pt x="546593" y="184203"/>
                </a:lnTo>
                <a:lnTo>
                  <a:pt x="574624" y="174876"/>
                </a:lnTo>
                <a:lnTo>
                  <a:pt x="609662" y="9327"/>
                </a:lnTo>
                <a:lnTo>
                  <a:pt x="630685" y="6995"/>
                </a:lnTo>
                <a:lnTo>
                  <a:pt x="651707" y="2332"/>
                </a:lnTo>
                <a:close/>
              </a:path>
            </a:pathLst>
          </a:custGeom>
          <a:solidFill>
            <a:srgbClr val="00B0F0"/>
          </a:solidFill>
          <a:ln w="3175" cap="flat" cmpd="sng" algn="ctr">
            <a:noFill/>
            <a:prstDash val="solid"/>
          </a:ln>
          <a:effectLst/>
        </p:spPr>
        <p:txBody>
          <a:bodyPr lIns="0" rIns="0" anchor="ctr"/>
          <a:lstStyle/>
          <a:p>
            <a:pPr algn="ctr" defTabSz="914400" fontAlgn="base">
              <a:lnSpc>
                <a:spcPct val="120000"/>
              </a:lnSpc>
              <a:spcBef>
                <a:spcPts val="600"/>
              </a:spcBef>
              <a:spcAft>
                <a:spcPts val="600"/>
              </a:spcAft>
            </a:pPr>
            <a:endParaRPr lang="en-US" sz="2800" kern="0" dirty="0">
              <a:solidFill>
                <a:sysClr val="window" lastClr="FFFFFF"/>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10" presetClass="entr" presetSubtype="0" fill="hold" grpId="0" nodeType="afterEffect">
                                  <p:stCondLst>
                                    <p:cond delay="0"/>
                                  </p:stCondLst>
                                  <p:childTnLst>
                                    <p:set>
                                      <p:cBhvr>
                                        <p:cTn id="38" dur="1" fill="hold">
                                          <p:stCondLst>
                                            <p:cond delay="0"/>
                                          </p:stCondLst>
                                        </p:cTn>
                                        <p:tgtEl>
                                          <p:spTgt spid="59"/>
                                        </p:tgtEl>
                                        <p:attrNameLst>
                                          <p:attrName>style.visibility</p:attrName>
                                        </p:attrNameLst>
                                      </p:cBhvr>
                                      <p:to>
                                        <p:strVal val="visible"/>
                                      </p:to>
                                    </p:set>
                                    <p:animEffect transition="in" filter="fade">
                                      <p:cBhvr>
                                        <p:cTn id="39" dur="500"/>
                                        <p:tgtEl>
                                          <p:spTgt spid="59"/>
                                        </p:tgtEl>
                                      </p:cBhvr>
                                    </p:animEffect>
                                  </p:childTnLst>
                                </p:cTn>
                              </p:par>
                              <p:par>
                                <p:cTn id="40" presetID="8" presetClass="emph" presetSubtype="0" repeatCount="indefinite" fill="hold" grpId="1" nodeType="withEffect">
                                  <p:stCondLst>
                                    <p:cond delay="0"/>
                                  </p:stCondLst>
                                  <p:childTnLst>
                                    <p:animRot by="-86400000">
                                      <p:cBhvr>
                                        <p:cTn id="41" dur="8000" fill="hold"/>
                                        <p:tgtEl>
                                          <p:spTgt spid="59"/>
                                        </p:tgtEl>
                                        <p:attrNameLst>
                                          <p:attrName>r</p:attrName>
                                        </p:attrNameLst>
                                      </p:cBhvr>
                                    </p:animRot>
                                  </p:childTnLst>
                                </p:cTn>
                              </p:par>
                              <p:par>
                                <p:cTn id="42" presetID="53" presetClass="entr" presetSubtype="16" fill="hold" grpId="0" nodeType="withEffect">
                                  <p:stCondLst>
                                    <p:cond delay="500"/>
                                  </p:stCondLst>
                                  <p:childTnLst>
                                    <p:set>
                                      <p:cBhvr>
                                        <p:cTn id="43" dur="1" fill="hold">
                                          <p:stCondLst>
                                            <p:cond delay="0"/>
                                          </p:stCondLst>
                                        </p:cTn>
                                        <p:tgtEl>
                                          <p:spTgt spid="52"/>
                                        </p:tgtEl>
                                        <p:attrNameLst>
                                          <p:attrName>style.visibility</p:attrName>
                                        </p:attrNameLst>
                                      </p:cBhvr>
                                      <p:to>
                                        <p:strVal val="visible"/>
                                      </p:to>
                                    </p:set>
                                    <p:anim calcmode="lin" valueType="num">
                                      <p:cBhvr>
                                        <p:cTn id="44" dur="500" fill="hold"/>
                                        <p:tgtEl>
                                          <p:spTgt spid="52"/>
                                        </p:tgtEl>
                                        <p:attrNameLst>
                                          <p:attrName>ppt_w</p:attrName>
                                        </p:attrNameLst>
                                      </p:cBhvr>
                                      <p:tavLst>
                                        <p:tav tm="0">
                                          <p:val>
                                            <p:fltVal val="0"/>
                                          </p:val>
                                        </p:tav>
                                        <p:tav tm="100000">
                                          <p:val>
                                            <p:strVal val="#ppt_w"/>
                                          </p:val>
                                        </p:tav>
                                      </p:tavLst>
                                    </p:anim>
                                    <p:anim calcmode="lin" valueType="num">
                                      <p:cBhvr>
                                        <p:cTn id="45" dur="500" fill="hold"/>
                                        <p:tgtEl>
                                          <p:spTgt spid="52"/>
                                        </p:tgtEl>
                                        <p:attrNameLst>
                                          <p:attrName>ppt_h</p:attrName>
                                        </p:attrNameLst>
                                      </p:cBhvr>
                                      <p:tavLst>
                                        <p:tav tm="0">
                                          <p:val>
                                            <p:fltVal val="0"/>
                                          </p:val>
                                        </p:tav>
                                        <p:tav tm="100000">
                                          <p:val>
                                            <p:strVal val="#ppt_h"/>
                                          </p:val>
                                        </p:tav>
                                      </p:tavLst>
                                    </p:anim>
                                    <p:animEffect transition="in" filter="fade">
                                      <p:cBhvr>
                                        <p:cTn id="46" dur="500"/>
                                        <p:tgtEl>
                                          <p:spTgt spid="52"/>
                                        </p:tgtEl>
                                      </p:cBhvr>
                                    </p:animEffect>
                                  </p:childTnLst>
                                </p:cTn>
                              </p:par>
                              <p:par>
                                <p:cTn id="47" presetID="10" presetClass="entr" presetSubtype="0" fill="hold" grpId="0" nodeType="withEffect">
                                  <p:stCondLst>
                                    <p:cond delay="1500"/>
                                  </p:stCondLst>
                                  <p:childTnLst>
                                    <p:set>
                                      <p:cBhvr>
                                        <p:cTn id="48" dur="1" fill="hold">
                                          <p:stCondLst>
                                            <p:cond delay="0"/>
                                          </p:stCondLst>
                                        </p:cTn>
                                        <p:tgtEl>
                                          <p:spTgt spid="57"/>
                                        </p:tgtEl>
                                        <p:attrNameLst>
                                          <p:attrName>style.visibility</p:attrName>
                                        </p:attrNameLst>
                                      </p:cBhvr>
                                      <p:to>
                                        <p:strVal val="visible"/>
                                      </p:to>
                                    </p:set>
                                    <p:animEffect transition="in" filter="fade">
                                      <p:cBhvr>
                                        <p:cTn id="49" dur="500"/>
                                        <p:tgtEl>
                                          <p:spTgt spid="57"/>
                                        </p:tgtEl>
                                      </p:cBhvr>
                                    </p:animEffect>
                                  </p:childTnLst>
                                </p:cTn>
                              </p:par>
                              <p:par>
                                <p:cTn id="50" presetID="8" presetClass="emph" presetSubtype="0" repeatCount="indefinite" fill="hold" grpId="1" nodeType="withEffect">
                                  <p:stCondLst>
                                    <p:cond delay="1500"/>
                                  </p:stCondLst>
                                  <p:childTnLst>
                                    <p:animRot by="64800000">
                                      <p:cBhvr>
                                        <p:cTn id="51" dur="7500" fill="hold"/>
                                        <p:tgtEl>
                                          <p:spTgt spid="57"/>
                                        </p:tgtEl>
                                        <p:attrNameLst>
                                          <p:attrName>r</p:attrName>
                                        </p:attrNameLst>
                                      </p:cBhvr>
                                    </p:animRot>
                                  </p:childTnLst>
                                </p:cTn>
                              </p:par>
                              <p:par>
                                <p:cTn id="52" presetID="53" presetClass="entr" presetSubtype="16" fill="hold" grpId="0" nodeType="withEffect">
                                  <p:stCondLst>
                                    <p:cond delay="2000"/>
                                  </p:stCondLst>
                                  <p:childTnLst>
                                    <p:set>
                                      <p:cBhvr>
                                        <p:cTn id="53" dur="1" fill="hold">
                                          <p:stCondLst>
                                            <p:cond delay="0"/>
                                          </p:stCondLst>
                                        </p:cTn>
                                        <p:tgtEl>
                                          <p:spTgt spid="53"/>
                                        </p:tgtEl>
                                        <p:attrNameLst>
                                          <p:attrName>style.visibility</p:attrName>
                                        </p:attrNameLst>
                                      </p:cBhvr>
                                      <p:to>
                                        <p:strVal val="visible"/>
                                      </p:to>
                                    </p:set>
                                    <p:anim calcmode="lin" valueType="num">
                                      <p:cBhvr>
                                        <p:cTn id="54" dur="500" fill="hold"/>
                                        <p:tgtEl>
                                          <p:spTgt spid="53"/>
                                        </p:tgtEl>
                                        <p:attrNameLst>
                                          <p:attrName>ppt_w</p:attrName>
                                        </p:attrNameLst>
                                      </p:cBhvr>
                                      <p:tavLst>
                                        <p:tav tm="0">
                                          <p:val>
                                            <p:fltVal val="0"/>
                                          </p:val>
                                        </p:tav>
                                        <p:tav tm="100000">
                                          <p:val>
                                            <p:strVal val="#ppt_w"/>
                                          </p:val>
                                        </p:tav>
                                      </p:tavLst>
                                    </p:anim>
                                    <p:anim calcmode="lin" valueType="num">
                                      <p:cBhvr>
                                        <p:cTn id="55" dur="500" fill="hold"/>
                                        <p:tgtEl>
                                          <p:spTgt spid="53"/>
                                        </p:tgtEl>
                                        <p:attrNameLst>
                                          <p:attrName>ppt_h</p:attrName>
                                        </p:attrNameLst>
                                      </p:cBhvr>
                                      <p:tavLst>
                                        <p:tav tm="0">
                                          <p:val>
                                            <p:fltVal val="0"/>
                                          </p:val>
                                        </p:tav>
                                        <p:tav tm="100000">
                                          <p:val>
                                            <p:strVal val="#ppt_h"/>
                                          </p:val>
                                        </p:tav>
                                      </p:tavLst>
                                    </p:anim>
                                    <p:animEffect transition="in" filter="fade">
                                      <p:cBhvr>
                                        <p:cTn id="56" dur="500"/>
                                        <p:tgtEl>
                                          <p:spTgt spid="53"/>
                                        </p:tgtEl>
                                      </p:cBhvr>
                                    </p:animEffect>
                                  </p:childTnLst>
                                </p:cTn>
                              </p:par>
                              <p:par>
                                <p:cTn id="57" presetID="10" presetClass="entr" presetSubtype="0" fill="hold" grpId="0" nodeType="withEffect">
                                  <p:stCondLst>
                                    <p:cond delay="3000"/>
                                  </p:stCondLst>
                                  <p:childTnLst>
                                    <p:set>
                                      <p:cBhvr>
                                        <p:cTn id="58" dur="1" fill="hold">
                                          <p:stCondLst>
                                            <p:cond delay="0"/>
                                          </p:stCondLst>
                                        </p:cTn>
                                        <p:tgtEl>
                                          <p:spTgt spid="58"/>
                                        </p:tgtEl>
                                        <p:attrNameLst>
                                          <p:attrName>style.visibility</p:attrName>
                                        </p:attrNameLst>
                                      </p:cBhvr>
                                      <p:to>
                                        <p:strVal val="visible"/>
                                      </p:to>
                                    </p:set>
                                    <p:animEffect transition="in" filter="fade">
                                      <p:cBhvr>
                                        <p:cTn id="59" dur="500"/>
                                        <p:tgtEl>
                                          <p:spTgt spid="58"/>
                                        </p:tgtEl>
                                      </p:cBhvr>
                                    </p:animEffect>
                                  </p:childTnLst>
                                </p:cTn>
                              </p:par>
                              <p:par>
                                <p:cTn id="60" presetID="8" presetClass="emph" presetSubtype="0" repeatCount="indefinite" fill="hold" grpId="1" nodeType="withEffect">
                                  <p:stCondLst>
                                    <p:cond delay="3000"/>
                                  </p:stCondLst>
                                  <p:childTnLst>
                                    <p:animRot by="-108000000">
                                      <p:cBhvr>
                                        <p:cTn id="61" dur="7500" fill="hold"/>
                                        <p:tgtEl>
                                          <p:spTgt spid="58"/>
                                        </p:tgtEl>
                                        <p:attrNameLst>
                                          <p:attrName>r</p:attrName>
                                        </p:attrNameLst>
                                      </p:cBhvr>
                                    </p:animRot>
                                  </p:childTnLst>
                                </p:cTn>
                              </p:par>
                              <p:par>
                                <p:cTn id="62" presetID="53" presetClass="entr" presetSubtype="16" fill="hold" grpId="0" nodeType="withEffect">
                                  <p:stCondLst>
                                    <p:cond delay="4000"/>
                                  </p:stCondLst>
                                  <p:childTnLst>
                                    <p:set>
                                      <p:cBhvr>
                                        <p:cTn id="63" dur="1" fill="hold">
                                          <p:stCondLst>
                                            <p:cond delay="0"/>
                                          </p:stCondLst>
                                        </p:cTn>
                                        <p:tgtEl>
                                          <p:spTgt spid="54"/>
                                        </p:tgtEl>
                                        <p:attrNameLst>
                                          <p:attrName>style.visibility</p:attrName>
                                        </p:attrNameLst>
                                      </p:cBhvr>
                                      <p:to>
                                        <p:strVal val="visible"/>
                                      </p:to>
                                    </p:set>
                                    <p:anim calcmode="lin" valueType="num">
                                      <p:cBhvr>
                                        <p:cTn id="64" dur="500" fill="hold"/>
                                        <p:tgtEl>
                                          <p:spTgt spid="54"/>
                                        </p:tgtEl>
                                        <p:attrNameLst>
                                          <p:attrName>ppt_w</p:attrName>
                                        </p:attrNameLst>
                                      </p:cBhvr>
                                      <p:tavLst>
                                        <p:tav tm="0">
                                          <p:val>
                                            <p:fltVal val="0"/>
                                          </p:val>
                                        </p:tav>
                                        <p:tav tm="100000">
                                          <p:val>
                                            <p:strVal val="#ppt_w"/>
                                          </p:val>
                                        </p:tav>
                                      </p:tavLst>
                                    </p:anim>
                                    <p:anim calcmode="lin" valueType="num">
                                      <p:cBhvr>
                                        <p:cTn id="65" dur="500" fill="hold"/>
                                        <p:tgtEl>
                                          <p:spTgt spid="54"/>
                                        </p:tgtEl>
                                        <p:attrNameLst>
                                          <p:attrName>ppt_h</p:attrName>
                                        </p:attrNameLst>
                                      </p:cBhvr>
                                      <p:tavLst>
                                        <p:tav tm="0">
                                          <p:val>
                                            <p:fltVal val="0"/>
                                          </p:val>
                                        </p:tav>
                                        <p:tav tm="100000">
                                          <p:val>
                                            <p:strVal val="#ppt_h"/>
                                          </p:val>
                                        </p:tav>
                                      </p:tavLst>
                                    </p:anim>
                                    <p:animEffect transition="in" filter="fade">
                                      <p:cBhvr>
                                        <p:cTn id="66" dur="500"/>
                                        <p:tgtEl>
                                          <p:spTgt spid="54"/>
                                        </p:tgtEl>
                                      </p:cBhvr>
                                    </p:animEffect>
                                  </p:childTnLst>
                                </p:cTn>
                              </p:par>
                              <p:par>
                                <p:cTn id="67" presetID="10" presetClass="entr" presetSubtype="0" fill="hold" grpId="0" nodeType="withEffect">
                                  <p:stCondLst>
                                    <p:cond delay="4500"/>
                                  </p:stCondLst>
                                  <p:childTnLst>
                                    <p:set>
                                      <p:cBhvr>
                                        <p:cTn id="68" dur="1" fill="hold">
                                          <p:stCondLst>
                                            <p:cond delay="0"/>
                                          </p:stCondLst>
                                        </p:cTn>
                                        <p:tgtEl>
                                          <p:spTgt spid="60"/>
                                        </p:tgtEl>
                                        <p:attrNameLst>
                                          <p:attrName>style.visibility</p:attrName>
                                        </p:attrNameLst>
                                      </p:cBhvr>
                                      <p:to>
                                        <p:strVal val="visible"/>
                                      </p:to>
                                    </p:set>
                                    <p:animEffect transition="in" filter="fade">
                                      <p:cBhvr>
                                        <p:cTn id="69" dur="500"/>
                                        <p:tgtEl>
                                          <p:spTgt spid="60"/>
                                        </p:tgtEl>
                                      </p:cBhvr>
                                    </p:animEffect>
                                  </p:childTnLst>
                                </p:cTn>
                              </p:par>
                              <p:par>
                                <p:cTn id="70" presetID="8" presetClass="emph" presetSubtype="0" repeatCount="indefinite" fill="hold" grpId="1" nodeType="withEffect">
                                  <p:stCondLst>
                                    <p:cond delay="4500"/>
                                  </p:stCondLst>
                                  <p:childTnLst>
                                    <p:animRot by="86400000">
                                      <p:cBhvr>
                                        <p:cTn id="71" dur="7000" fill="hold"/>
                                        <p:tgtEl>
                                          <p:spTgt spid="60"/>
                                        </p:tgtEl>
                                        <p:attrNameLst>
                                          <p:attrName>r</p:attrName>
                                        </p:attrNameLst>
                                      </p:cBhvr>
                                    </p:animRot>
                                  </p:childTnLst>
                                </p:cTn>
                              </p:par>
                              <p:par>
                                <p:cTn id="72" presetID="53" presetClass="entr" presetSubtype="16" fill="hold" grpId="0" nodeType="withEffect">
                                  <p:stCondLst>
                                    <p:cond delay="5000"/>
                                  </p:stCondLst>
                                  <p:childTnLst>
                                    <p:set>
                                      <p:cBhvr>
                                        <p:cTn id="73" dur="1" fill="hold">
                                          <p:stCondLst>
                                            <p:cond delay="0"/>
                                          </p:stCondLst>
                                        </p:cTn>
                                        <p:tgtEl>
                                          <p:spTgt spid="55"/>
                                        </p:tgtEl>
                                        <p:attrNameLst>
                                          <p:attrName>style.visibility</p:attrName>
                                        </p:attrNameLst>
                                      </p:cBhvr>
                                      <p:to>
                                        <p:strVal val="visible"/>
                                      </p:to>
                                    </p:set>
                                    <p:anim calcmode="lin" valueType="num">
                                      <p:cBhvr>
                                        <p:cTn id="74" dur="500" fill="hold"/>
                                        <p:tgtEl>
                                          <p:spTgt spid="55"/>
                                        </p:tgtEl>
                                        <p:attrNameLst>
                                          <p:attrName>ppt_w</p:attrName>
                                        </p:attrNameLst>
                                      </p:cBhvr>
                                      <p:tavLst>
                                        <p:tav tm="0">
                                          <p:val>
                                            <p:fltVal val="0"/>
                                          </p:val>
                                        </p:tav>
                                        <p:tav tm="100000">
                                          <p:val>
                                            <p:strVal val="#ppt_w"/>
                                          </p:val>
                                        </p:tav>
                                      </p:tavLst>
                                    </p:anim>
                                    <p:anim calcmode="lin" valueType="num">
                                      <p:cBhvr>
                                        <p:cTn id="75" dur="500" fill="hold"/>
                                        <p:tgtEl>
                                          <p:spTgt spid="55"/>
                                        </p:tgtEl>
                                        <p:attrNameLst>
                                          <p:attrName>ppt_h</p:attrName>
                                        </p:attrNameLst>
                                      </p:cBhvr>
                                      <p:tavLst>
                                        <p:tav tm="0">
                                          <p:val>
                                            <p:fltVal val="0"/>
                                          </p:val>
                                        </p:tav>
                                        <p:tav tm="100000">
                                          <p:val>
                                            <p:strVal val="#ppt_h"/>
                                          </p:val>
                                        </p:tav>
                                      </p:tavLst>
                                    </p:anim>
                                    <p:animEffect transition="in" filter="fade">
                                      <p:cBhvr>
                                        <p:cTn id="76" dur="500"/>
                                        <p:tgtEl>
                                          <p:spTgt spid="55"/>
                                        </p:tgtEl>
                                      </p:cBhvr>
                                    </p:animEffect>
                                  </p:childTnLst>
                                </p:cTn>
                              </p:par>
                              <p:par>
                                <p:cTn id="77" presetID="22" presetClass="entr" presetSubtype="8" fill="hold" grpId="0" nodeType="withEffect">
                                  <p:stCondLst>
                                    <p:cond delay="6500"/>
                                  </p:stCondLst>
                                  <p:childTnLst>
                                    <p:set>
                                      <p:cBhvr>
                                        <p:cTn id="78" dur="1" fill="hold">
                                          <p:stCondLst>
                                            <p:cond delay="0"/>
                                          </p:stCondLst>
                                        </p:cTn>
                                        <p:tgtEl>
                                          <p:spTgt spid="56"/>
                                        </p:tgtEl>
                                        <p:attrNameLst>
                                          <p:attrName>style.visibility</p:attrName>
                                        </p:attrNameLst>
                                      </p:cBhvr>
                                      <p:to>
                                        <p:strVal val="visible"/>
                                      </p:to>
                                    </p:set>
                                    <p:animEffect transition="in" filter="wipe(left)">
                                      <p:cBhvr>
                                        <p:cTn id="79"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52" grpId="0"/>
      <p:bldP spid="53" grpId="0"/>
      <p:bldP spid="54" grpId="0"/>
      <p:bldP spid="55" grpId="0"/>
      <p:bldP spid="56" grpId="0"/>
      <p:bldP spid="57" grpId="0" animBg="1"/>
      <p:bldP spid="57" grpId="1" animBg="1"/>
      <p:bldP spid="58" grpId="0" animBg="1"/>
      <p:bldP spid="58" grpId="1" animBg="1"/>
      <p:bldP spid="59" grpId="0" animBg="1"/>
      <p:bldP spid="59" grpId="1" animBg="1"/>
      <p:bldP spid="60" grpId="0" animBg="1"/>
      <p:bldP spid="60"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椭圆 31"/>
          <p:cNvSpPr/>
          <p:nvPr/>
        </p:nvSpPr>
        <p:spPr>
          <a:xfrm flipH="1">
            <a:off x="10856833" y="6184986"/>
            <a:ext cx="1849228" cy="1849227"/>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flipH="1">
            <a:off x="11790206" y="5912882"/>
            <a:ext cx="1406787" cy="1406788"/>
          </a:xfrm>
          <a:prstGeom prst="ellipse">
            <a:avLst/>
          </a:prstGeom>
          <a:solidFill>
            <a:srgbClr val="0170C1">
              <a:alpha val="5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flipH="1">
            <a:off x="11504464" y="5770091"/>
            <a:ext cx="967232" cy="96723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椭圆 34"/>
          <p:cNvSpPr/>
          <p:nvPr/>
        </p:nvSpPr>
        <p:spPr>
          <a:xfrm flipH="1">
            <a:off x="10661485" y="6262235"/>
            <a:ext cx="708084" cy="708082"/>
          </a:xfrm>
          <a:prstGeom prst="ellipse">
            <a:avLst/>
          </a:prstGeom>
          <a:solidFill>
            <a:srgbClr val="00B0F0">
              <a:alpha val="3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lumMod val="50000"/>
                </a:schemeClr>
              </a:solidFill>
            </a:endParaRPr>
          </a:p>
        </p:txBody>
      </p:sp>
      <p:grpSp>
        <p:nvGrpSpPr>
          <p:cNvPr id="10" name="组合 9"/>
          <p:cNvGrpSpPr/>
          <p:nvPr/>
        </p:nvGrpSpPr>
        <p:grpSpPr>
          <a:xfrm>
            <a:off x="267503" y="293775"/>
            <a:ext cx="3227998" cy="872300"/>
            <a:chOff x="196209" y="198456"/>
            <a:chExt cx="3227998" cy="872300"/>
          </a:xfrm>
        </p:grpSpPr>
        <p:sp>
          <p:nvSpPr>
            <p:cNvPr id="11" name="矩形 10"/>
            <p:cNvSpPr/>
            <p:nvPr/>
          </p:nvSpPr>
          <p:spPr>
            <a:xfrm rot="16200000">
              <a:off x="-118611" y="545743"/>
              <a:ext cx="872300" cy="177726"/>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406399" y="283028"/>
              <a:ext cx="3017808" cy="772197"/>
              <a:chOff x="217713" y="319314"/>
              <a:chExt cx="2607005" cy="772197"/>
            </a:xfrm>
            <a:solidFill>
              <a:schemeClr val="tx1">
                <a:lumMod val="75000"/>
                <a:lumOff val="25000"/>
              </a:schemeClr>
            </a:solidFill>
          </p:grpSpPr>
          <p:sp>
            <p:nvSpPr>
              <p:cNvPr id="15" name="矩形 14"/>
              <p:cNvSpPr/>
              <p:nvPr/>
            </p:nvSpPr>
            <p:spPr>
              <a:xfrm>
                <a:off x="268308" y="380311"/>
                <a:ext cx="2556410" cy="711200"/>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217713" y="319314"/>
                <a:ext cx="2556410" cy="7112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473603" y="312056"/>
              <a:ext cx="58057" cy="638628"/>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13"/>
            <p:cNvSpPr/>
            <p:nvPr/>
          </p:nvSpPr>
          <p:spPr>
            <a:xfrm rot="16200000">
              <a:off x="32960" y="475304"/>
              <a:ext cx="638627" cy="312129"/>
            </a:xfrm>
            <a:prstGeom prst="rect">
              <a:avLst/>
            </a:prstGeom>
            <a:gradFill>
              <a:gsLst>
                <a:gs pos="0">
                  <a:schemeClr val="tx1">
                    <a:lumMod val="25000"/>
                    <a:lumOff val="75000"/>
                  </a:schemeClr>
                </a:gs>
                <a:gs pos="29000">
                  <a:srgbClr val="5F5F5F">
                    <a:lumMod val="33000"/>
                    <a:lumOff val="67000"/>
                  </a:srgbClr>
                </a:gs>
                <a:gs pos="80000">
                  <a:schemeClr val="tx1">
                    <a:lumMod val="69000"/>
                    <a:lumOff val="31000"/>
                  </a:schemeClr>
                </a:gs>
                <a:gs pos="100000">
                  <a:schemeClr val="bg1">
                    <a:lumMod val="7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文本框 22"/>
          <p:cNvSpPr>
            <a:spLocks noChangeArrowheads="1"/>
          </p:cNvSpPr>
          <p:nvPr/>
        </p:nvSpPr>
        <p:spPr bwMode="auto">
          <a:xfrm>
            <a:off x="523779" y="521499"/>
            <a:ext cx="3014752" cy="500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2800" dirty="0" smtClean="0">
                <a:solidFill>
                  <a:schemeClr val="bg1"/>
                </a:solidFill>
                <a:latin typeface="方正正粗黑简体" panose="02000000000000000000" pitchFamily="2" charset="-122"/>
                <a:ea typeface="方正正粗黑简体" panose="02000000000000000000" pitchFamily="2" charset="-122"/>
              </a:rPr>
              <a:t>加入标题描述</a:t>
            </a:r>
            <a:endParaRPr lang="zh-CN" altLang="zh-CN" sz="2800" dirty="0">
              <a:solidFill>
                <a:schemeClr val="bg1"/>
              </a:solidFill>
              <a:latin typeface="方正正粗黑简体" panose="02000000000000000000" pitchFamily="2" charset="-122"/>
              <a:ea typeface="方正正粗黑简体" panose="02000000000000000000" pitchFamily="2" charset="-122"/>
            </a:endParaRPr>
          </a:p>
        </p:txBody>
      </p:sp>
      <p:sp>
        <p:nvSpPr>
          <p:cNvPr id="50" name="Freeform 6"/>
          <p:cNvSpPr/>
          <p:nvPr/>
        </p:nvSpPr>
        <p:spPr bwMode="auto">
          <a:xfrm flipH="1">
            <a:off x="8338726" y="5938230"/>
            <a:ext cx="893867" cy="192303"/>
          </a:xfrm>
          <a:custGeom>
            <a:avLst/>
            <a:gdLst>
              <a:gd name="T0" fmla="*/ 20 w 23"/>
              <a:gd name="T1" fmla="*/ 0 h 5"/>
              <a:gd name="T2" fmla="*/ 3 w 23"/>
              <a:gd name="T3" fmla="*/ 0 h 5"/>
              <a:gd name="T4" fmla="*/ 0 w 23"/>
              <a:gd name="T5" fmla="*/ 2 h 5"/>
              <a:gd name="T6" fmla="*/ 3 w 23"/>
              <a:gd name="T7" fmla="*/ 5 h 5"/>
              <a:gd name="T8" fmla="*/ 20 w 23"/>
              <a:gd name="T9" fmla="*/ 5 h 5"/>
              <a:gd name="T10" fmla="*/ 23 w 23"/>
              <a:gd name="T11" fmla="*/ 2 h 5"/>
              <a:gd name="T12" fmla="*/ 20 w 23"/>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23" h="5">
                <a:moveTo>
                  <a:pt x="20" y="0"/>
                </a:moveTo>
                <a:cubicBezTo>
                  <a:pt x="3" y="0"/>
                  <a:pt x="3" y="0"/>
                  <a:pt x="3" y="0"/>
                </a:cubicBezTo>
                <a:cubicBezTo>
                  <a:pt x="1" y="0"/>
                  <a:pt x="0" y="1"/>
                  <a:pt x="0" y="2"/>
                </a:cubicBezTo>
                <a:cubicBezTo>
                  <a:pt x="0" y="4"/>
                  <a:pt x="1" y="5"/>
                  <a:pt x="3" y="5"/>
                </a:cubicBezTo>
                <a:cubicBezTo>
                  <a:pt x="20" y="5"/>
                  <a:pt x="20" y="5"/>
                  <a:pt x="20" y="5"/>
                </a:cubicBezTo>
                <a:cubicBezTo>
                  <a:pt x="22" y="5"/>
                  <a:pt x="23" y="4"/>
                  <a:pt x="23" y="2"/>
                </a:cubicBezTo>
                <a:cubicBezTo>
                  <a:pt x="23" y="1"/>
                  <a:pt x="22" y="0"/>
                  <a:pt x="20" y="0"/>
                </a:cubicBezTo>
                <a:close/>
              </a:path>
            </a:pathLst>
          </a:custGeom>
          <a:solidFill>
            <a:srgbClr val="0170C1"/>
          </a:solidFill>
          <a:ln>
            <a:noFill/>
          </a:ln>
        </p:spPr>
        <p:txBody>
          <a:bodyPr vert="horz" wrap="square" lIns="91440" tIns="45720" rIns="91440" bIns="45720" numCol="1" anchor="t" anchorCtr="0" compatLnSpc="1"/>
          <a:lstStyle/>
          <a:p>
            <a:endParaRPr lang="id-ID" sz="1350"/>
          </a:p>
        </p:txBody>
      </p:sp>
      <p:sp>
        <p:nvSpPr>
          <p:cNvPr id="51" name="Freeform 24"/>
          <p:cNvSpPr/>
          <p:nvPr/>
        </p:nvSpPr>
        <p:spPr>
          <a:xfrm flipH="1">
            <a:off x="8104439" y="5541054"/>
            <a:ext cx="1362439" cy="397176"/>
          </a:xfrm>
          <a:custGeom>
            <a:avLst/>
            <a:gdLst>
              <a:gd name="connsiteX0" fmla="*/ 0 w 2645228"/>
              <a:gd name="connsiteY0" fmla="*/ 0 h 496975"/>
              <a:gd name="connsiteX1" fmla="*/ 2645228 w 2645228"/>
              <a:gd name="connsiteY1" fmla="*/ 0 h 496975"/>
              <a:gd name="connsiteX2" fmla="*/ 2645228 w 2645228"/>
              <a:gd name="connsiteY2" fmla="*/ 56095 h 496975"/>
              <a:gd name="connsiteX3" fmla="*/ 2204348 w 2645228"/>
              <a:gd name="connsiteY3" fmla="*/ 496975 h 496975"/>
              <a:gd name="connsiteX4" fmla="*/ 440880 w 2645228"/>
              <a:gd name="connsiteY4" fmla="*/ 496975 h 496975"/>
              <a:gd name="connsiteX5" fmla="*/ 0 w 2645228"/>
              <a:gd name="connsiteY5" fmla="*/ 56095 h 496975"/>
              <a:gd name="connsiteX6" fmla="*/ 0 w 2645228"/>
              <a:gd name="connsiteY6" fmla="*/ 0 h 496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5228" h="496975">
                <a:moveTo>
                  <a:pt x="0" y="0"/>
                </a:moveTo>
                <a:lnTo>
                  <a:pt x="2645228" y="0"/>
                </a:lnTo>
                <a:lnTo>
                  <a:pt x="2645228" y="56095"/>
                </a:lnTo>
                <a:cubicBezTo>
                  <a:pt x="2645228" y="299586"/>
                  <a:pt x="2447839" y="496975"/>
                  <a:pt x="2204348" y="496975"/>
                </a:cubicBezTo>
                <a:lnTo>
                  <a:pt x="440880" y="496975"/>
                </a:lnTo>
                <a:cubicBezTo>
                  <a:pt x="197389" y="496975"/>
                  <a:pt x="0" y="299586"/>
                  <a:pt x="0" y="56095"/>
                </a:cubicBezTo>
                <a:lnTo>
                  <a:pt x="0" y="0"/>
                </a:ln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2" name="Freeform 25"/>
          <p:cNvSpPr/>
          <p:nvPr/>
        </p:nvSpPr>
        <p:spPr>
          <a:xfrm flipH="1">
            <a:off x="8481777" y="6210698"/>
            <a:ext cx="607766" cy="129742"/>
          </a:xfrm>
          <a:custGeom>
            <a:avLst/>
            <a:gdLst>
              <a:gd name="connsiteX0" fmla="*/ 0 w 694404"/>
              <a:gd name="connsiteY0" fmla="*/ 0 h 288475"/>
              <a:gd name="connsiteX1" fmla="*/ 694404 w 694404"/>
              <a:gd name="connsiteY1" fmla="*/ 0 h 288475"/>
              <a:gd name="connsiteX2" fmla="*/ 693800 w 694404"/>
              <a:gd name="connsiteY2" fmla="*/ 5989 h 288475"/>
              <a:gd name="connsiteX3" fmla="*/ 347202 w 694404"/>
              <a:gd name="connsiteY3" fmla="*/ 288475 h 288475"/>
              <a:gd name="connsiteX4" fmla="*/ 604 w 694404"/>
              <a:gd name="connsiteY4" fmla="*/ 5989 h 288475"/>
              <a:gd name="connsiteX5" fmla="*/ 0 w 694404"/>
              <a:gd name="connsiteY5" fmla="*/ 0 h 28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404" h="288475">
                <a:moveTo>
                  <a:pt x="0" y="0"/>
                </a:moveTo>
                <a:lnTo>
                  <a:pt x="694404" y="0"/>
                </a:lnTo>
                <a:lnTo>
                  <a:pt x="693800" y="5989"/>
                </a:lnTo>
                <a:cubicBezTo>
                  <a:pt x="660811" y="167204"/>
                  <a:pt x="518169" y="288475"/>
                  <a:pt x="347202" y="288475"/>
                </a:cubicBezTo>
                <a:cubicBezTo>
                  <a:pt x="176235" y="288475"/>
                  <a:pt x="33593" y="167204"/>
                  <a:pt x="604" y="5989"/>
                </a:cubicBezTo>
                <a:lnTo>
                  <a:pt x="0" y="0"/>
                </a:lnTo>
                <a:close/>
              </a:path>
            </a:pathLst>
          </a:cu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Freeform 5"/>
          <p:cNvSpPr/>
          <p:nvPr/>
        </p:nvSpPr>
        <p:spPr bwMode="auto">
          <a:xfrm>
            <a:off x="8676326" y="4773638"/>
            <a:ext cx="177800" cy="525463"/>
          </a:xfrm>
          <a:custGeom>
            <a:avLst/>
            <a:gdLst>
              <a:gd name="T0" fmla="*/ 77 w 112"/>
              <a:gd name="T1" fmla="*/ 270 h 331"/>
              <a:gd name="T2" fmla="*/ 44 w 112"/>
              <a:gd name="T3" fmla="*/ 331 h 331"/>
              <a:gd name="T4" fmla="*/ 15 w 112"/>
              <a:gd name="T5" fmla="*/ 328 h 331"/>
              <a:gd name="T6" fmla="*/ 0 w 112"/>
              <a:gd name="T7" fmla="*/ 261 h 331"/>
              <a:gd name="T8" fmla="*/ 35 w 112"/>
              <a:gd name="T9" fmla="*/ 0 h 331"/>
              <a:gd name="T10" fmla="*/ 112 w 112"/>
              <a:gd name="T11" fmla="*/ 11 h 331"/>
              <a:gd name="T12" fmla="*/ 77 w 112"/>
              <a:gd name="T13" fmla="*/ 270 h 331"/>
            </a:gdLst>
            <a:ahLst/>
            <a:cxnLst>
              <a:cxn ang="0">
                <a:pos x="T0" y="T1"/>
              </a:cxn>
              <a:cxn ang="0">
                <a:pos x="T2" y="T3"/>
              </a:cxn>
              <a:cxn ang="0">
                <a:pos x="T4" y="T5"/>
              </a:cxn>
              <a:cxn ang="0">
                <a:pos x="T6" y="T7"/>
              </a:cxn>
              <a:cxn ang="0">
                <a:pos x="T8" y="T9"/>
              </a:cxn>
              <a:cxn ang="0">
                <a:pos x="T10" y="T11"/>
              </a:cxn>
              <a:cxn ang="0">
                <a:pos x="T12" y="T13"/>
              </a:cxn>
            </a:cxnLst>
            <a:rect l="0" t="0" r="r" b="b"/>
            <a:pathLst>
              <a:path w="112" h="331">
                <a:moveTo>
                  <a:pt x="77" y="270"/>
                </a:moveTo>
                <a:lnTo>
                  <a:pt x="44" y="331"/>
                </a:lnTo>
                <a:lnTo>
                  <a:pt x="15" y="328"/>
                </a:lnTo>
                <a:lnTo>
                  <a:pt x="0" y="261"/>
                </a:lnTo>
                <a:lnTo>
                  <a:pt x="35" y="0"/>
                </a:lnTo>
                <a:lnTo>
                  <a:pt x="112" y="11"/>
                </a:lnTo>
                <a:lnTo>
                  <a:pt x="77" y="27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4" name="Freeform 6"/>
          <p:cNvSpPr/>
          <p:nvPr/>
        </p:nvSpPr>
        <p:spPr bwMode="auto">
          <a:xfrm>
            <a:off x="8727126" y="4679975"/>
            <a:ext cx="139700" cy="161925"/>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2 w 64"/>
              <a:gd name="T15" fmla="*/ 22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3"/>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2" y="22"/>
                </a:cubicBezTo>
                <a:lnTo>
                  <a:pt x="58" y="48"/>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5" name="Freeform 7"/>
          <p:cNvSpPr/>
          <p:nvPr/>
        </p:nvSpPr>
        <p:spPr bwMode="auto">
          <a:xfrm>
            <a:off x="8711251" y="4738713"/>
            <a:ext cx="152400" cy="147638"/>
          </a:xfrm>
          <a:custGeom>
            <a:avLst/>
            <a:gdLst>
              <a:gd name="T0" fmla="*/ 85 w 96"/>
              <a:gd name="T1" fmla="*/ 93 h 93"/>
              <a:gd name="T2" fmla="*/ 0 w 96"/>
              <a:gd name="T3" fmla="*/ 81 h 93"/>
              <a:gd name="T4" fmla="*/ 11 w 96"/>
              <a:gd name="T5" fmla="*/ 0 h 93"/>
              <a:gd name="T6" fmla="*/ 96 w 96"/>
              <a:gd name="T7" fmla="*/ 12 h 93"/>
              <a:gd name="T8" fmla="*/ 85 w 96"/>
              <a:gd name="T9" fmla="*/ 93 h 93"/>
            </a:gdLst>
            <a:ahLst/>
            <a:cxnLst>
              <a:cxn ang="0">
                <a:pos x="T0" y="T1"/>
              </a:cxn>
              <a:cxn ang="0">
                <a:pos x="T2" y="T3"/>
              </a:cxn>
              <a:cxn ang="0">
                <a:pos x="T4" y="T5"/>
              </a:cxn>
              <a:cxn ang="0">
                <a:pos x="T6" y="T7"/>
              </a:cxn>
              <a:cxn ang="0">
                <a:pos x="T8" y="T9"/>
              </a:cxn>
            </a:cxnLst>
            <a:rect l="0" t="0" r="r" b="b"/>
            <a:pathLst>
              <a:path w="96" h="93">
                <a:moveTo>
                  <a:pt x="85" y="93"/>
                </a:moveTo>
                <a:lnTo>
                  <a:pt x="0" y="81"/>
                </a:lnTo>
                <a:lnTo>
                  <a:pt x="11" y="0"/>
                </a:lnTo>
                <a:lnTo>
                  <a:pt x="96" y="12"/>
                </a:lnTo>
                <a:lnTo>
                  <a:pt x="85" y="9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6" name="Freeform 8"/>
          <p:cNvSpPr/>
          <p:nvPr/>
        </p:nvSpPr>
        <p:spPr bwMode="auto">
          <a:xfrm>
            <a:off x="8700139" y="5280050"/>
            <a:ext cx="46038" cy="76200"/>
          </a:xfrm>
          <a:custGeom>
            <a:avLst/>
            <a:gdLst>
              <a:gd name="T0" fmla="*/ 0 w 21"/>
              <a:gd name="T1" fmla="*/ 5 h 35"/>
              <a:gd name="T2" fmla="*/ 5 w 21"/>
              <a:gd name="T3" fmla="*/ 26 h 35"/>
              <a:gd name="T4" fmla="*/ 21 w 21"/>
              <a:gd name="T5" fmla="*/ 9 h 35"/>
              <a:gd name="T6" fmla="*/ 0 w 21"/>
              <a:gd name="T7" fmla="*/ 5 h 35"/>
            </a:gdLst>
            <a:ahLst/>
            <a:cxnLst>
              <a:cxn ang="0">
                <a:pos x="T0" y="T1"/>
              </a:cxn>
              <a:cxn ang="0">
                <a:pos x="T2" y="T3"/>
              </a:cxn>
              <a:cxn ang="0">
                <a:pos x="T4" y="T5"/>
              </a:cxn>
              <a:cxn ang="0">
                <a:pos x="T6" y="T7"/>
              </a:cxn>
            </a:cxnLst>
            <a:rect l="0" t="0" r="r" b="b"/>
            <a:pathLst>
              <a:path w="21" h="35">
                <a:moveTo>
                  <a:pt x="0" y="5"/>
                </a:moveTo>
                <a:cubicBezTo>
                  <a:pt x="0" y="5"/>
                  <a:pt x="3" y="22"/>
                  <a:pt x="5" y="26"/>
                </a:cubicBezTo>
                <a:cubicBezTo>
                  <a:pt x="6" y="31"/>
                  <a:pt x="9" y="35"/>
                  <a:pt x="21" y="9"/>
                </a:cubicBezTo>
                <a:cubicBezTo>
                  <a:pt x="21" y="9"/>
                  <a:pt x="13" y="0"/>
                  <a:pt x="0" y="5"/>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7" name="Freeform 9"/>
          <p:cNvSpPr/>
          <p:nvPr/>
        </p:nvSpPr>
        <p:spPr bwMode="auto">
          <a:xfrm>
            <a:off x="8860476" y="4772050"/>
            <a:ext cx="176213" cy="525463"/>
          </a:xfrm>
          <a:custGeom>
            <a:avLst/>
            <a:gdLst>
              <a:gd name="T0" fmla="*/ 75 w 111"/>
              <a:gd name="T1" fmla="*/ 269 h 331"/>
              <a:gd name="T2" fmla="*/ 44 w 111"/>
              <a:gd name="T3" fmla="*/ 331 h 331"/>
              <a:gd name="T4" fmla="*/ 15 w 111"/>
              <a:gd name="T5" fmla="*/ 326 h 331"/>
              <a:gd name="T6" fmla="*/ 0 w 111"/>
              <a:gd name="T7" fmla="*/ 259 h 331"/>
              <a:gd name="T8" fmla="*/ 34 w 111"/>
              <a:gd name="T9" fmla="*/ 0 h 331"/>
              <a:gd name="T10" fmla="*/ 111 w 111"/>
              <a:gd name="T11" fmla="*/ 9 h 331"/>
              <a:gd name="T12" fmla="*/ 75 w 111"/>
              <a:gd name="T13" fmla="*/ 269 h 331"/>
            </a:gdLst>
            <a:ahLst/>
            <a:cxnLst>
              <a:cxn ang="0">
                <a:pos x="T0" y="T1"/>
              </a:cxn>
              <a:cxn ang="0">
                <a:pos x="T2" y="T3"/>
              </a:cxn>
              <a:cxn ang="0">
                <a:pos x="T4" y="T5"/>
              </a:cxn>
              <a:cxn ang="0">
                <a:pos x="T6" y="T7"/>
              </a:cxn>
              <a:cxn ang="0">
                <a:pos x="T8" y="T9"/>
              </a:cxn>
              <a:cxn ang="0">
                <a:pos x="T10" y="T11"/>
              </a:cxn>
              <a:cxn ang="0">
                <a:pos x="T12" y="T13"/>
              </a:cxn>
            </a:cxnLst>
            <a:rect l="0" t="0" r="r" b="b"/>
            <a:pathLst>
              <a:path w="111" h="331">
                <a:moveTo>
                  <a:pt x="75" y="269"/>
                </a:moveTo>
                <a:lnTo>
                  <a:pt x="44" y="331"/>
                </a:lnTo>
                <a:lnTo>
                  <a:pt x="15" y="326"/>
                </a:lnTo>
                <a:lnTo>
                  <a:pt x="0" y="259"/>
                </a:lnTo>
                <a:lnTo>
                  <a:pt x="34" y="0"/>
                </a:lnTo>
                <a:lnTo>
                  <a:pt x="111" y="9"/>
                </a:lnTo>
                <a:lnTo>
                  <a:pt x="75" y="269"/>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8" name="Freeform 10"/>
          <p:cNvSpPr/>
          <p:nvPr/>
        </p:nvSpPr>
        <p:spPr bwMode="auto">
          <a:xfrm>
            <a:off x="8909689" y="4675213"/>
            <a:ext cx="139700" cy="161925"/>
          </a:xfrm>
          <a:custGeom>
            <a:avLst/>
            <a:gdLst>
              <a:gd name="T0" fmla="*/ 58 w 64"/>
              <a:gd name="T1" fmla="*/ 48 h 74"/>
              <a:gd name="T2" fmla="*/ 27 w 64"/>
              <a:gd name="T3" fmla="*/ 72 h 74"/>
              <a:gd name="T4" fmla="*/ 26 w 64"/>
              <a:gd name="T5" fmla="*/ 72 h 74"/>
              <a:gd name="T6" fmla="*/ 2 w 64"/>
              <a:gd name="T7" fmla="*/ 41 h 74"/>
              <a:gd name="T8" fmla="*/ 6 w 64"/>
              <a:gd name="T9" fmla="*/ 15 h 74"/>
              <a:gd name="T10" fmla="*/ 35 w 64"/>
              <a:gd name="T11" fmla="*/ 7 h 74"/>
              <a:gd name="T12" fmla="*/ 36 w 64"/>
              <a:gd name="T13" fmla="*/ 7 h 74"/>
              <a:gd name="T14" fmla="*/ 61 w 64"/>
              <a:gd name="T15" fmla="*/ 23 h 74"/>
              <a:gd name="T16" fmla="*/ 58 w 64"/>
              <a:gd name="T17" fmla="*/ 48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4" h="74">
                <a:moveTo>
                  <a:pt x="58" y="48"/>
                </a:moveTo>
                <a:cubicBezTo>
                  <a:pt x="56" y="64"/>
                  <a:pt x="42" y="74"/>
                  <a:pt x="27" y="72"/>
                </a:cubicBezTo>
                <a:cubicBezTo>
                  <a:pt x="26" y="72"/>
                  <a:pt x="26" y="72"/>
                  <a:pt x="26" y="72"/>
                </a:cubicBezTo>
                <a:cubicBezTo>
                  <a:pt x="11" y="70"/>
                  <a:pt x="0" y="56"/>
                  <a:pt x="2" y="41"/>
                </a:cubicBezTo>
                <a:cubicBezTo>
                  <a:pt x="6" y="15"/>
                  <a:pt x="6" y="15"/>
                  <a:pt x="6" y="15"/>
                </a:cubicBezTo>
                <a:cubicBezTo>
                  <a:pt x="8" y="0"/>
                  <a:pt x="20" y="5"/>
                  <a:pt x="35" y="7"/>
                </a:cubicBezTo>
                <a:cubicBezTo>
                  <a:pt x="36" y="7"/>
                  <a:pt x="36" y="7"/>
                  <a:pt x="36" y="7"/>
                </a:cubicBezTo>
                <a:cubicBezTo>
                  <a:pt x="51" y="9"/>
                  <a:pt x="64" y="7"/>
                  <a:pt x="61" y="23"/>
                </a:cubicBezTo>
                <a:lnTo>
                  <a:pt x="58" y="48"/>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59" name="Freeform 11"/>
          <p:cNvSpPr/>
          <p:nvPr/>
        </p:nvSpPr>
        <p:spPr bwMode="auto">
          <a:xfrm>
            <a:off x="8895401" y="4737125"/>
            <a:ext cx="152400" cy="146050"/>
          </a:xfrm>
          <a:custGeom>
            <a:avLst/>
            <a:gdLst>
              <a:gd name="T0" fmla="*/ 85 w 96"/>
              <a:gd name="T1" fmla="*/ 92 h 92"/>
              <a:gd name="T2" fmla="*/ 0 w 96"/>
              <a:gd name="T3" fmla="*/ 81 h 92"/>
              <a:gd name="T4" fmla="*/ 11 w 96"/>
              <a:gd name="T5" fmla="*/ 0 h 92"/>
              <a:gd name="T6" fmla="*/ 96 w 96"/>
              <a:gd name="T7" fmla="*/ 11 h 92"/>
              <a:gd name="T8" fmla="*/ 85 w 96"/>
              <a:gd name="T9" fmla="*/ 92 h 92"/>
            </a:gdLst>
            <a:ahLst/>
            <a:cxnLst>
              <a:cxn ang="0">
                <a:pos x="T0" y="T1"/>
              </a:cxn>
              <a:cxn ang="0">
                <a:pos x="T2" y="T3"/>
              </a:cxn>
              <a:cxn ang="0">
                <a:pos x="T4" y="T5"/>
              </a:cxn>
              <a:cxn ang="0">
                <a:pos x="T6" y="T7"/>
              </a:cxn>
              <a:cxn ang="0">
                <a:pos x="T8" y="T9"/>
              </a:cxn>
            </a:cxnLst>
            <a:rect l="0" t="0" r="r" b="b"/>
            <a:pathLst>
              <a:path w="96" h="92">
                <a:moveTo>
                  <a:pt x="85" y="92"/>
                </a:moveTo>
                <a:lnTo>
                  <a:pt x="0" y="81"/>
                </a:lnTo>
                <a:lnTo>
                  <a:pt x="11" y="0"/>
                </a:lnTo>
                <a:lnTo>
                  <a:pt x="96" y="11"/>
                </a:lnTo>
                <a:lnTo>
                  <a:pt x="85" y="92"/>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60" name="Freeform 12"/>
          <p:cNvSpPr/>
          <p:nvPr/>
        </p:nvSpPr>
        <p:spPr bwMode="auto">
          <a:xfrm>
            <a:off x="8884289" y="5275288"/>
            <a:ext cx="46038" cy="76200"/>
          </a:xfrm>
          <a:custGeom>
            <a:avLst/>
            <a:gdLst>
              <a:gd name="T0" fmla="*/ 0 w 21"/>
              <a:gd name="T1" fmla="*/ 6 h 35"/>
              <a:gd name="T2" fmla="*/ 5 w 21"/>
              <a:gd name="T3" fmla="*/ 27 h 35"/>
              <a:gd name="T4" fmla="*/ 21 w 21"/>
              <a:gd name="T5" fmla="*/ 10 h 35"/>
              <a:gd name="T6" fmla="*/ 0 w 21"/>
              <a:gd name="T7" fmla="*/ 6 h 35"/>
            </a:gdLst>
            <a:ahLst/>
            <a:cxnLst>
              <a:cxn ang="0">
                <a:pos x="T0" y="T1"/>
              </a:cxn>
              <a:cxn ang="0">
                <a:pos x="T2" y="T3"/>
              </a:cxn>
              <a:cxn ang="0">
                <a:pos x="T4" y="T5"/>
              </a:cxn>
              <a:cxn ang="0">
                <a:pos x="T6" y="T7"/>
              </a:cxn>
            </a:cxnLst>
            <a:rect l="0" t="0" r="r" b="b"/>
            <a:pathLst>
              <a:path w="21" h="35">
                <a:moveTo>
                  <a:pt x="0" y="6"/>
                </a:moveTo>
                <a:cubicBezTo>
                  <a:pt x="0" y="6"/>
                  <a:pt x="3" y="22"/>
                  <a:pt x="5" y="27"/>
                </a:cubicBezTo>
                <a:cubicBezTo>
                  <a:pt x="6" y="31"/>
                  <a:pt x="9" y="35"/>
                  <a:pt x="21" y="10"/>
                </a:cubicBezTo>
                <a:cubicBezTo>
                  <a:pt x="21" y="10"/>
                  <a:pt x="13" y="0"/>
                  <a:pt x="0" y="6"/>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61" name="Freeform 13"/>
          <p:cNvSpPr/>
          <p:nvPr/>
        </p:nvSpPr>
        <p:spPr bwMode="auto">
          <a:xfrm>
            <a:off x="9020814" y="4775225"/>
            <a:ext cx="41275" cy="266700"/>
          </a:xfrm>
          <a:custGeom>
            <a:avLst/>
            <a:gdLst>
              <a:gd name="T0" fmla="*/ 4 w 19"/>
              <a:gd name="T1" fmla="*/ 0 h 122"/>
              <a:gd name="T2" fmla="*/ 19 w 19"/>
              <a:gd name="T3" fmla="*/ 16 h 122"/>
              <a:gd name="T4" fmla="*/ 7 w 19"/>
              <a:gd name="T5" fmla="*/ 115 h 122"/>
              <a:gd name="T6" fmla="*/ 0 w 19"/>
              <a:gd name="T7" fmla="*/ 121 h 122"/>
              <a:gd name="T8" fmla="*/ 10 w 19"/>
              <a:gd name="T9" fmla="*/ 43 h 122"/>
              <a:gd name="T10" fmla="*/ 5 w 19"/>
              <a:gd name="T11" fmla="*/ 34 h 122"/>
              <a:gd name="T12" fmla="*/ 4 w 19"/>
              <a:gd name="T13" fmla="*/ 0 h 122"/>
            </a:gdLst>
            <a:ahLst/>
            <a:cxnLst>
              <a:cxn ang="0">
                <a:pos x="T0" y="T1"/>
              </a:cxn>
              <a:cxn ang="0">
                <a:pos x="T2" y="T3"/>
              </a:cxn>
              <a:cxn ang="0">
                <a:pos x="T4" y="T5"/>
              </a:cxn>
              <a:cxn ang="0">
                <a:pos x="T6" y="T7"/>
              </a:cxn>
              <a:cxn ang="0">
                <a:pos x="T8" y="T9"/>
              </a:cxn>
              <a:cxn ang="0">
                <a:pos x="T10" y="T11"/>
              </a:cxn>
              <a:cxn ang="0">
                <a:pos x="T12" y="T13"/>
              </a:cxn>
            </a:cxnLst>
            <a:rect l="0" t="0" r="r" b="b"/>
            <a:pathLst>
              <a:path w="19" h="122">
                <a:moveTo>
                  <a:pt x="4" y="0"/>
                </a:moveTo>
                <a:cubicBezTo>
                  <a:pt x="4" y="0"/>
                  <a:pt x="18" y="10"/>
                  <a:pt x="19" y="16"/>
                </a:cubicBezTo>
                <a:cubicBezTo>
                  <a:pt x="19" y="21"/>
                  <a:pt x="7" y="115"/>
                  <a:pt x="7" y="115"/>
                </a:cubicBezTo>
                <a:cubicBezTo>
                  <a:pt x="7" y="115"/>
                  <a:pt x="8" y="122"/>
                  <a:pt x="0" y="121"/>
                </a:cubicBezTo>
                <a:cubicBezTo>
                  <a:pt x="10" y="43"/>
                  <a:pt x="10" y="43"/>
                  <a:pt x="10" y="43"/>
                </a:cubicBezTo>
                <a:cubicBezTo>
                  <a:pt x="5" y="34"/>
                  <a:pt x="5" y="34"/>
                  <a:pt x="5" y="34"/>
                </a:cubicBezTo>
                <a:cubicBezTo>
                  <a:pt x="4" y="0"/>
                  <a:pt x="4" y="0"/>
                  <a:pt x="4" y="0"/>
                </a:cubicBezTo>
                <a:close/>
              </a:path>
            </a:pathLst>
          </a:custGeom>
          <a:solidFill>
            <a:srgbClr val="0170C1"/>
          </a:solidFill>
          <a:ln>
            <a:noFill/>
          </a:ln>
        </p:spPr>
        <p:txBody>
          <a:bodyPr vert="horz" wrap="square" lIns="91440" tIns="45720" rIns="91440" bIns="45720" numCol="1" anchor="t" anchorCtr="0" compatLnSpc="1"/>
          <a:lstStyle/>
          <a:p>
            <a:endParaRPr lang="id-ID"/>
          </a:p>
        </p:txBody>
      </p:sp>
      <p:grpSp>
        <p:nvGrpSpPr>
          <p:cNvPr id="62" name="Group 123"/>
          <p:cNvGrpSpPr/>
          <p:nvPr/>
        </p:nvGrpSpPr>
        <p:grpSpPr>
          <a:xfrm>
            <a:off x="7785739" y="4652593"/>
            <a:ext cx="817563" cy="620713"/>
            <a:chOff x="7170738" y="4168775"/>
            <a:chExt cx="817563" cy="620713"/>
          </a:xfrm>
          <a:solidFill>
            <a:srgbClr val="0170C1"/>
          </a:solidFill>
        </p:grpSpPr>
        <p:sp>
          <p:nvSpPr>
            <p:cNvPr id="63" name="Freeform 14"/>
            <p:cNvSpPr/>
            <p:nvPr/>
          </p:nvSpPr>
          <p:spPr bwMode="auto">
            <a:xfrm>
              <a:off x="7170738" y="4168775"/>
              <a:ext cx="785813" cy="354013"/>
            </a:xfrm>
            <a:custGeom>
              <a:avLst/>
              <a:gdLst>
                <a:gd name="T0" fmla="*/ 246 w 495"/>
                <a:gd name="T1" fmla="*/ 223 h 223"/>
                <a:gd name="T2" fmla="*/ 0 w 495"/>
                <a:gd name="T3" fmla="*/ 111 h 223"/>
                <a:gd name="T4" fmla="*/ 252 w 495"/>
                <a:gd name="T5" fmla="*/ 0 h 223"/>
                <a:gd name="T6" fmla="*/ 495 w 495"/>
                <a:gd name="T7" fmla="*/ 109 h 223"/>
                <a:gd name="T8" fmla="*/ 246 w 495"/>
                <a:gd name="T9" fmla="*/ 223 h 223"/>
              </a:gdLst>
              <a:ahLst/>
              <a:cxnLst>
                <a:cxn ang="0">
                  <a:pos x="T0" y="T1"/>
                </a:cxn>
                <a:cxn ang="0">
                  <a:pos x="T2" y="T3"/>
                </a:cxn>
                <a:cxn ang="0">
                  <a:pos x="T4" y="T5"/>
                </a:cxn>
                <a:cxn ang="0">
                  <a:pos x="T6" y="T7"/>
                </a:cxn>
                <a:cxn ang="0">
                  <a:pos x="T8" y="T9"/>
                </a:cxn>
              </a:cxnLst>
              <a:rect l="0" t="0" r="r" b="b"/>
              <a:pathLst>
                <a:path w="495" h="223">
                  <a:moveTo>
                    <a:pt x="246" y="223"/>
                  </a:moveTo>
                  <a:lnTo>
                    <a:pt x="0" y="111"/>
                  </a:lnTo>
                  <a:lnTo>
                    <a:pt x="252" y="0"/>
                  </a:lnTo>
                  <a:lnTo>
                    <a:pt x="495" y="109"/>
                  </a:lnTo>
                  <a:lnTo>
                    <a:pt x="246" y="2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4" name="Rectangle 15"/>
            <p:cNvSpPr>
              <a:spLocks noChangeArrowheads="1"/>
            </p:cNvSpPr>
            <p:nvPr/>
          </p:nvSpPr>
          <p:spPr bwMode="auto">
            <a:xfrm>
              <a:off x="7924800" y="4335463"/>
              <a:ext cx="23813" cy="2571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id-ID"/>
            </a:p>
          </p:txBody>
        </p:sp>
        <p:sp>
          <p:nvSpPr>
            <p:cNvPr id="65" name="Oval 16"/>
            <p:cNvSpPr>
              <a:spLocks noChangeArrowheads="1"/>
            </p:cNvSpPr>
            <p:nvPr/>
          </p:nvSpPr>
          <p:spPr bwMode="auto">
            <a:xfrm>
              <a:off x="7897813" y="4564063"/>
              <a:ext cx="76200" cy="77788"/>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6" name="Freeform 17"/>
            <p:cNvSpPr/>
            <p:nvPr/>
          </p:nvSpPr>
          <p:spPr bwMode="auto">
            <a:xfrm>
              <a:off x="7888288" y="4605338"/>
              <a:ext cx="55563" cy="171450"/>
            </a:xfrm>
            <a:custGeom>
              <a:avLst/>
              <a:gdLst>
                <a:gd name="T0" fmla="*/ 14 w 26"/>
                <a:gd name="T1" fmla="*/ 4 h 79"/>
                <a:gd name="T2" fmla="*/ 6 w 26"/>
                <a:gd name="T3" fmla="*/ 79 h 79"/>
                <a:gd name="T4" fmla="*/ 26 w 26"/>
                <a:gd name="T5" fmla="*/ 79 h 79"/>
                <a:gd name="T6" fmla="*/ 26 w 26"/>
                <a:gd name="T7" fmla="*/ 0 h 79"/>
                <a:gd name="T8" fmla="*/ 14 w 26"/>
                <a:gd name="T9" fmla="*/ 4 h 79"/>
              </a:gdLst>
              <a:ahLst/>
              <a:cxnLst>
                <a:cxn ang="0">
                  <a:pos x="T0" y="T1"/>
                </a:cxn>
                <a:cxn ang="0">
                  <a:pos x="T2" y="T3"/>
                </a:cxn>
                <a:cxn ang="0">
                  <a:pos x="T4" y="T5"/>
                </a:cxn>
                <a:cxn ang="0">
                  <a:pos x="T6" y="T7"/>
                </a:cxn>
                <a:cxn ang="0">
                  <a:pos x="T8" y="T9"/>
                </a:cxn>
              </a:cxnLst>
              <a:rect l="0" t="0" r="r" b="b"/>
              <a:pathLst>
                <a:path w="26" h="79">
                  <a:moveTo>
                    <a:pt x="14" y="4"/>
                  </a:moveTo>
                  <a:cubicBezTo>
                    <a:pt x="14" y="4"/>
                    <a:pt x="0" y="34"/>
                    <a:pt x="6" y="79"/>
                  </a:cubicBezTo>
                  <a:cubicBezTo>
                    <a:pt x="26" y="79"/>
                    <a:pt x="26" y="79"/>
                    <a:pt x="26" y="79"/>
                  </a:cubicBezTo>
                  <a:cubicBezTo>
                    <a:pt x="26" y="0"/>
                    <a:pt x="26" y="0"/>
                    <a:pt x="26" y="0"/>
                  </a:cubicBezTo>
                  <a:cubicBezTo>
                    <a:pt x="26" y="0"/>
                    <a:pt x="14" y="7"/>
                    <a:pt x="1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7" name="Freeform 18"/>
            <p:cNvSpPr/>
            <p:nvPr/>
          </p:nvSpPr>
          <p:spPr bwMode="auto">
            <a:xfrm>
              <a:off x="7932738" y="4605338"/>
              <a:ext cx="55563" cy="171450"/>
            </a:xfrm>
            <a:custGeom>
              <a:avLst/>
              <a:gdLst>
                <a:gd name="T0" fmla="*/ 11 w 25"/>
                <a:gd name="T1" fmla="*/ 4 h 79"/>
                <a:gd name="T2" fmla="*/ 20 w 25"/>
                <a:gd name="T3" fmla="*/ 79 h 79"/>
                <a:gd name="T4" fmla="*/ 0 w 25"/>
                <a:gd name="T5" fmla="*/ 79 h 79"/>
                <a:gd name="T6" fmla="*/ 0 w 25"/>
                <a:gd name="T7" fmla="*/ 0 h 79"/>
                <a:gd name="T8" fmla="*/ 11 w 25"/>
                <a:gd name="T9" fmla="*/ 4 h 79"/>
              </a:gdLst>
              <a:ahLst/>
              <a:cxnLst>
                <a:cxn ang="0">
                  <a:pos x="T0" y="T1"/>
                </a:cxn>
                <a:cxn ang="0">
                  <a:pos x="T2" y="T3"/>
                </a:cxn>
                <a:cxn ang="0">
                  <a:pos x="T4" y="T5"/>
                </a:cxn>
                <a:cxn ang="0">
                  <a:pos x="T6" y="T7"/>
                </a:cxn>
                <a:cxn ang="0">
                  <a:pos x="T8" y="T9"/>
                </a:cxn>
              </a:cxnLst>
              <a:rect l="0" t="0" r="r" b="b"/>
              <a:pathLst>
                <a:path w="25" h="79">
                  <a:moveTo>
                    <a:pt x="11" y="4"/>
                  </a:moveTo>
                  <a:cubicBezTo>
                    <a:pt x="11" y="4"/>
                    <a:pt x="25" y="34"/>
                    <a:pt x="20" y="79"/>
                  </a:cubicBezTo>
                  <a:cubicBezTo>
                    <a:pt x="0" y="79"/>
                    <a:pt x="0" y="79"/>
                    <a:pt x="0" y="79"/>
                  </a:cubicBezTo>
                  <a:cubicBezTo>
                    <a:pt x="0" y="0"/>
                    <a:pt x="0" y="0"/>
                    <a:pt x="0" y="0"/>
                  </a:cubicBezTo>
                  <a:cubicBezTo>
                    <a:pt x="0" y="0"/>
                    <a:pt x="11" y="7"/>
                    <a:pt x="11"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68" name="Freeform 19"/>
            <p:cNvSpPr/>
            <p:nvPr/>
          </p:nvSpPr>
          <p:spPr bwMode="auto">
            <a:xfrm>
              <a:off x="7327900" y="4449763"/>
              <a:ext cx="455613" cy="339725"/>
            </a:xfrm>
            <a:custGeom>
              <a:avLst/>
              <a:gdLst>
                <a:gd name="T0" fmla="*/ 209 w 209"/>
                <a:gd name="T1" fmla="*/ 0 h 156"/>
                <a:gd name="T2" fmla="*/ 104 w 209"/>
                <a:gd name="T3" fmla="*/ 49 h 156"/>
                <a:gd name="T4" fmla="*/ 0 w 209"/>
                <a:gd name="T5" fmla="*/ 0 h 156"/>
                <a:gd name="T6" fmla="*/ 0 w 209"/>
                <a:gd name="T7" fmla="*/ 120 h 156"/>
                <a:gd name="T8" fmla="*/ 102 w 209"/>
                <a:gd name="T9" fmla="*/ 156 h 156"/>
                <a:gd name="T10" fmla="*/ 102 w 209"/>
                <a:gd name="T11" fmla="*/ 156 h 156"/>
                <a:gd name="T12" fmla="*/ 104 w 209"/>
                <a:gd name="T13" fmla="*/ 156 h 156"/>
                <a:gd name="T14" fmla="*/ 107 w 209"/>
                <a:gd name="T15" fmla="*/ 156 h 156"/>
                <a:gd name="T16" fmla="*/ 107 w 209"/>
                <a:gd name="T17" fmla="*/ 156 h 156"/>
                <a:gd name="T18" fmla="*/ 209 w 209"/>
                <a:gd name="T19" fmla="*/ 120 h 156"/>
                <a:gd name="T20" fmla="*/ 209 w 20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9" h="156">
                  <a:moveTo>
                    <a:pt x="209" y="0"/>
                  </a:moveTo>
                  <a:cubicBezTo>
                    <a:pt x="209" y="1"/>
                    <a:pt x="121" y="41"/>
                    <a:pt x="104" y="49"/>
                  </a:cubicBezTo>
                  <a:cubicBezTo>
                    <a:pt x="87" y="41"/>
                    <a:pt x="0" y="1"/>
                    <a:pt x="0" y="0"/>
                  </a:cubicBezTo>
                  <a:cubicBezTo>
                    <a:pt x="0" y="120"/>
                    <a:pt x="0" y="120"/>
                    <a:pt x="0" y="120"/>
                  </a:cubicBezTo>
                  <a:cubicBezTo>
                    <a:pt x="28" y="150"/>
                    <a:pt x="84" y="155"/>
                    <a:pt x="102" y="156"/>
                  </a:cubicBezTo>
                  <a:cubicBezTo>
                    <a:pt x="102" y="156"/>
                    <a:pt x="102" y="156"/>
                    <a:pt x="102" y="156"/>
                  </a:cubicBezTo>
                  <a:cubicBezTo>
                    <a:pt x="102" y="156"/>
                    <a:pt x="103" y="156"/>
                    <a:pt x="104" y="156"/>
                  </a:cubicBezTo>
                  <a:cubicBezTo>
                    <a:pt x="106" y="156"/>
                    <a:pt x="107" y="156"/>
                    <a:pt x="107" y="156"/>
                  </a:cubicBezTo>
                  <a:cubicBezTo>
                    <a:pt x="107" y="156"/>
                    <a:pt x="107" y="156"/>
                    <a:pt x="107" y="156"/>
                  </a:cubicBezTo>
                  <a:cubicBezTo>
                    <a:pt x="125" y="155"/>
                    <a:pt x="181" y="150"/>
                    <a:pt x="209" y="120"/>
                  </a:cubicBezTo>
                  <a:lnTo>
                    <a:pt x="20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69" name="Freeform 20"/>
          <p:cNvSpPr>
            <a:spLocks noEditPoints="1"/>
          </p:cNvSpPr>
          <p:nvPr/>
        </p:nvSpPr>
        <p:spPr bwMode="auto">
          <a:xfrm>
            <a:off x="7120576" y="2533675"/>
            <a:ext cx="477838" cy="503238"/>
          </a:xfrm>
          <a:custGeom>
            <a:avLst/>
            <a:gdLst>
              <a:gd name="T0" fmla="*/ 168 w 219"/>
              <a:gd name="T1" fmla="*/ 224 h 231"/>
              <a:gd name="T2" fmla="*/ 197 w 219"/>
              <a:gd name="T3" fmla="*/ 212 h 231"/>
              <a:gd name="T4" fmla="*/ 168 w 219"/>
              <a:gd name="T5" fmla="*/ 132 h 231"/>
              <a:gd name="T6" fmla="*/ 168 w 219"/>
              <a:gd name="T7" fmla="*/ 150 h 231"/>
              <a:gd name="T8" fmla="*/ 192 w 219"/>
              <a:gd name="T9" fmla="*/ 190 h 231"/>
              <a:gd name="T10" fmla="*/ 168 w 219"/>
              <a:gd name="T11" fmla="*/ 209 h 231"/>
              <a:gd name="T12" fmla="*/ 168 w 219"/>
              <a:gd name="T13" fmla="*/ 224 h 231"/>
              <a:gd name="T14" fmla="*/ 168 w 219"/>
              <a:gd name="T15" fmla="*/ 203 h 231"/>
              <a:gd name="T16" fmla="*/ 168 w 219"/>
              <a:gd name="T17" fmla="*/ 157 h 231"/>
              <a:gd name="T18" fmla="*/ 181 w 219"/>
              <a:gd name="T19" fmla="*/ 187 h 231"/>
              <a:gd name="T20" fmla="*/ 168 w 219"/>
              <a:gd name="T21" fmla="*/ 203 h 231"/>
              <a:gd name="T22" fmla="*/ 146 w 219"/>
              <a:gd name="T23" fmla="*/ 112 h 231"/>
              <a:gd name="T24" fmla="*/ 141 w 219"/>
              <a:gd name="T25" fmla="*/ 98 h 231"/>
              <a:gd name="T26" fmla="*/ 141 w 219"/>
              <a:gd name="T27" fmla="*/ 44 h 231"/>
              <a:gd name="T28" fmla="*/ 146 w 219"/>
              <a:gd name="T29" fmla="*/ 37 h 231"/>
              <a:gd name="T30" fmla="*/ 148 w 219"/>
              <a:gd name="T31" fmla="*/ 37 h 231"/>
              <a:gd name="T32" fmla="*/ 148 w 219"/>
              <a:gd name="T33" fmla="*/ 14 h 231"/>
              <a:gd name="T34" fmla="*/ 146 w 219"/>
              <a:gd name="T35" fmla="*/ 14 h 231"/>
              <a:gd name="T36" fmla="*/ 146 w 219"/>
              <a:gd name="T37" fmla="*/ 13 h 231"/>
              <a:gd name="T38" fmla="*/ 114 w 219"/>
              <a:gd name="T39" fmla="*/ 0 h 231"/>
              <a:gd name="T40" fmla="*/ 81 w 219"/>
              <a:gd name="T41" fmla="*/ 13 h 231"/>
              <a:gd name="T42" fmla="*/ 81 w 219"/>
              <a:gd name="T43" fmla="*/ 14 h 231"/>
              <a:gd name="T44" fmla="*/ 80 w 219"/>
              <a:gd name="T45" fmla="*/ 14 h 231"/>
              <a:gd name="T46" fmla="*/ 80 w 219"/>
              <a:gd name="T47" fmla="*/ 37 h 231"/>
              <a:gd name="T48" fmla="*/ 81 w 219"/>
              <a:gd name="T49" fmla="*/ 37 h 231"/>
              <a:gd name="T50" fmla="*/ 90 w 219"/>
              <a:gd name="T51" fmla="*/ 45 h 231"/>
              <a:gd name="T52" fmla="*/ 90 w 219"/>
              <a:gd name="T53" fmla="*/ 98 h 231"/>
              <a:gd name="T54" fmla="*/ 83 w 219"/>
              <a:gd name="T55" fmla="*/ 112 h 231"/>
              <a:gd name="T56" fmla="*/ 31 w 219"/>
              <a:gd name="T57" fmla="*/ 212 h 231"/>
              <a:gd name="T58" fmla="*/ 114 w 219"/>
              <a:gd name="T59" fmla="*/ 230 h 231"/>
              <a:gd name="T60" fmla="*/ 168 w 219"/>
              <a:gd name="T61" fmla="*/ 224 h 231"/>
              <a:gd name="T62" fmla="*/ 168 w 219"/>
              <a:gd name="T63" fmla="*/ 209 h 231"/>
              <a:gd name="T64" fmla="*/ 144 w 219"/>
              <a:gd name="T65" fmla="*/ 212 h 231"/>
              <a:gd name="T66" fmla="*/ 144 w 219"/>
              <a:gd name="T67" fmla="*/ 212 h 231"/>
              <a:gd name="T68" fmla="*/ 168 w 219"/>
              <a:gd name="T69" fmla="*/ 203 h 231"/>
              <a:gd name="T70" fmla="*/ 168 w 219"/>
              <a:gd name="T71" fmla="*/ 157 h 231"/>
              <a:gd name="T72" fmla="*/ 149 w 219"/>
              <a:gd name="T73" fmla="*/ 134 h 231"/>
              <a:gd name="T74" fmla="*/ 168 w 219"/>
              <a:gd name="T75" fmla="*/ 150 h 231"/>
              <a:gd name="T76" fmla="*/ 168 w 219"/>
              <a:gd name="T77" fmla="*/ 132 h 231"/>
              <a:gd name="T78" fmla="*/ 146 w 219"/>
              <a:gd name="T79" fmla="*/ 1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9" h="231">
                <a:moveTo>
                  <a:pt x="168" y="224"/>
                </a:moveTo>
                <a:cubicBezTo>
                  <a:pt x="179" y="221"/>
                  <a:pt x="189" y="217"/>
                  <a:pt x="197" y="212"/>
                </a:cubicBezTo>
                <a:cubicBezTo>
                  <a:pt x="219" y="196"/>
                  <a:pt x="191" y="157"/>
                  <a:pt x="168" y="132"/>
                </a:cubicBezTo>
                <a:cubicBezTo>
                  <a:pt x="168" y="150"/>
                  <a:pt x="168" y="150"/>
                  <a:pt x="168" y="150"/>
                </a:cubicBezTo>
                <a:cubicBezTo>
                  <a:pt x="180" y="162"/>
                  <a:pt x="193" y="177"/>
                  <a:pt x="192" y="190"/>
                </a:cubicBezTo>
                <a:cubicBezTo>
                  <a:pt x="192" y="201"/>
                  <a:pt x="180" y="207"/>
                  <a:pt x="168" y="209"/>
                </a:cubicBezTo>
                <a:cubicBezTo>
                  <a:pt x="168" y="224"/>
                  <a:pt x="168" y="224"/>
                  <a:pt x="168" y="224"/>
                </a:cubicBezTo>
                <a:close/>
                <a:moveTo>
                  <a:pt x="168" y="203"/>
                </a:moveTo>
                <a:cubicBezTo>
                  <a:pt x="168" y="157"/>
                  <a:pt x="168" y="157"/>
                  <a:pt x="168" y="157"/>
                </a:cubicBezTo>
                <a:cubicBezTo>
                  <a:pt x="175" y="167"/>
                  <a:pt x="182" y="179"/>
                  <a:pt x="181" y="187"/>
                </a:cubicBezTo>
                <a:cubicBezTo>
                  <a:pt x="180" y="194"/>
                  <a:pt x="175" y="199"/>
                  <a:pt x="168" y="203"/>
                </a:cubicBezTo>
                <a:close/>
                <a:moveTo>
                  <a:pt x="146" y="112"/>
                </a:moveTo>
                <a:cubicBezTo>
                  <a:pt x="146" y="112"/>
                  <a:pt x="141" y="109"/>
                  <a:pt x="141" y="98"/>
                </a:cubicBezTo>
                <a:cubicBezTo>
                  <a:pt x="141" y="90"/>
                  <a:pt x="141" y="56"/>
                  <a:pt x="141" y="44"/>
                </a:cubicBezTo>
                <a:cubicBezTo>
                  <a:pt x="144" y="43"/>
                  <a:pt x="146" y="40"/>
                  <a:pt x="146" y="37"/>
                </a:cubicBezTo>
                <a:cubicBezTo>
                  <a:pt x="148" y="37"/>
                  <a:pt x="148" y="37"/>
                  <a:pt x="148" y="37"/>
                </a:cubicBezTo>
                <a:cubicBezTo>
                  <a:pt x="148" y="14"/>
                  <a:pt x="148" y="14"/>
                  <a:pt x="148" y="14"/>
                </a:cubicBezTo>
                <a:cubicBezTo>
                  <a:pt x="146" y="14"/>
                  <a:pt x="146" y="14"/>
                  <a:pt x="146" y="14"/>
                </a:cubicBezTo>
                <a:cubicBezTo>
                  <a:pt x="146" y="14"/>
                  <a:pt x="146" y="13"/>
                  <a:pt x="146" y="13"/>
                </a:cubicBezTo>
                <a:cubicBezTo>
                  <a:pt x="146" y="6"/>
                  <a:pt x="132" y="0"/>
                  <a:pt x="114" y="0"/>
                </a:cubicBezTo>
                <a:cubicBezTo>
                  <a:pt x="95" y="0"/>
                  <a:pt x="81" y="6"/>
                  <a:pt x="81" y="13"/>
                </a:cubicBezTo>
                <a:cubicBezTo>
                  <a:pt x="81" y="13"/>
                  <a:pt x="81" y="14"/>
                  <a:pt x="81" y="14"/>
                </a:cubicBezTo>
                <a:cubicBezTo>
                  <a:pt x="80" y="14"/>
                  <a:pt x="80" y="14"/>
                  <a:pt x="80" y="14"/>
                </a:cubicBezTo>
                <a:cubicBezTo>
                  <a:pt x="80" y="37"/>
                  <a:pt x="80" y="37"/>
                  <a:pt x="80" y="37"/>
                </a:cubicBezTo>
                <a:cubicBezTo>
                  <a:pt x="81" y="37"/>
                  <a:pt x="81" y="37"/>
                  <a:pt x="81" y="37"/>
                </a:cubicBezTo>
                <a:cubicBezTo>
                  <a:pt x="81" y="40"/>
                  <a:pt x="84" y="43"/>
                  <a:pt x="90" y="45"/>
                </a:cubicBezTo>
                <a:cubicBezTo>
                  <a:pt x="90" y="56"/>
                  <a:pt x="90" y="90"/>
                  <a:pt x="90" y="98"/>
                </a:cubicBezTo>
                <a:cubicBezTo>
                  <a:pt x="90" y="109"/>
                  <a:pt x="83" y="112"/>
                  <a:pt x="83" y="112"/>
                </a:cubicBezTo>
                <a:cubicBezTo>
                  <a:pt x="71" y="119"/>
                  <a:pt x="0" y="190"/>
                  <a:pt x="31" y="212"/>
                </a:cubicBezTo>
                <a:cubicBezTo>
                  <a:pt x="58" y="231"/>
                  <a:pt x="105" y="230"/>
                  <a:pt x="114" y="230"/>
                </a:cubicBezTo>
                <a:cubicBezTo>
                  <a:pt x="121" y="230"/>
                  <a:pt x="145" y="230"/>
                  <a:pt x="168" y="224"/>
                </a:cubicBezTo>
                <a:cubicBezTo>
                  <a:pt x="168" y="209"/>
                  <a:pt x="168" y="209"/>
                  <a:pt x="168" y="209"/>
                </a:cubicBezTo>
                <a:cubicBezTo>
                  <a:pt x="156" y="212"/>
                  <a:pt x="144" y="212"/>
                  <a:pt x="144" y="212"/>
                </a:cubicBezTo>
                <a:cubicBezTo>
                  <a:pt x="144" y="212"/>
                  <a:pt x="144" y="212"/>
                  <a:pt x="144" y="212"/>
                </a:cubicBezTo>
                <a:cubicBezTo>
                  <a:pt x="144" y="212"/>
                  <a:pt x="158" y="210"/>
                  <a:pt x="168" y="203"/>
                </a:cubicBezTo>
                <a:cubicBezTo>
                  <a:pt x="168" y="157"/>
                  <a:pt x="168" y="157"/>
                  <a:pt x="168" y="157"/>
                </a:cubicBezTo>
                <a:cubicBezTo>
                  <a:pt x="159" y="144"/>
                  <a:pt x="149" y="134"/>
                  <a:pt x="149" y="134"/>
                </a:cubicBezTo>
                <a:cubicBezTo>
                  <a:pt x="149" y="134"/>
                  <a:pt x="158" y="141"/>
                  <a:pt x="168" y="150"/>
                </a:cubicBezTo>
                <a:cubicBezTo>
                  <a:pt x="168" y="132"/>
                  <a:pt x="168" y="132"/>
                  <a:pt x="168" y="132"/>
                </a:cubicBezTo>
                <a:cubicBezTo>
                  <a:pt x="159" y="122"/>
                  <a:pt x="150" y="114"/>
                  <a:pt x="146" y="112"/>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70" name="Oval 21"/>
          <p:cNvSpPr>
            <a:spLocks noChangeArrowheads="1"/>
          </p:cNvSpPr>
          <p:nvPr/>
        </p:nvSpPr>
        <p:spPr bwMode="auto">
          <a:xfrm>
            <a:off x="10170164" y="2416200"/>
            <a:ext cx="141288" cy="141288"/>
          </a:xfrm>
          <a:prstGeom prst="ellipse">
            <a:avLst/>
          </a:prstGeom>
          <a:solidFill>
            <a:srgbClr val="0170C1"/>
          </a:solidFill>
          <a:ln>
            <a:noFill/>
          </a:ln>
        </p:spPr>
        <p:txBody>
          <a:bodyPr vert="horz" wrap="square" lIns="91440" tIns="45720" rIns="91440" bIns="45720" numCol="1" anchor="t" anchorCtr="0" compatLnSpc="1"/>
          <a:lstStyle/>
          <a:p>
            <a:endParaRPr lang="id-ID"/>
          </a:p>
        </p:txBody>
      </p:sp>
      <p:sp>
        <p:nvSpPr>
          <p:cNvPr id="71" name="Freeform 22"/>
          <p:cNvSpPr/>
          <p:nvPr/>
        </p:nvSpPr>
        <p:spPr bwMode="auto">
          <a:xfrm>
            <a:off x="10220964" y="2520975"/>
            <a:ext cx="222250" cy="463550"/>
          </a:xfrm>
          <a:custGeom>
            <a:avLst/>
            <a:gdLst>
              <a:gd name="T0" fmla="*/ 0 w 102"/>
              <a:gd name="T1" fmla="*/ 6 h 213"/>
              <a:gd name="T2" fmla="*/ 68 w 102"/>
              <a:gd name="T3" fmla="*/ 184 h 213"/>
              <a:gd name="T4" fmla="*/ 99 w 102"/>
              <a:gd name="T5" fmla="*/ 213 h 213"/>
              <a:gd name="T6" fmla="*/ 23 w 102"/>
              <a:gd name="T7" fmla="*/ 0 h 213"/>
              <a:gd name="T8" fmla="*/ 0 w 102"/>
              <a:gd name="T9" fmla="*/ 6 h 213"/>
            </a:gdLst>
            <a:ahLst/>
            <a:cxnLst>
              <a:cxn ang="0">
                <a:pos x="T0" y="T1"/>
              </a:cxn>
              <a:cxn ang="0">
                <a:pos x="T2" y="T3"/>
              </a:cxn>
              <a:cxn ang="0">
                <a:pos x="T4" y="T5"/>
              </a:cxn>
              <a:cxn ang="0">
                <a:pos x="T6" y="T7"/>
              </a:cxn>
              <a:cxn ang="0">
                <a:pos x="T8" y="T9"/>
              </a:cxn>
            </a:cxnLst>
            <a:rect l="0" t="0" r="r" b="b"/>
            <a:pathLst>
              <a:path w="102" h="213">
                <a:moveTo>
                  <a:pt x="0" y="6"/>
                </a:moveTo>
                <a:cubicBezTo>
                  <a:pt x="0" y="7"/>
                  <a:pt x="68" y="184"/>
                  <a:pt x="68" y="184"/>
                </a:cubicBezTo>
                <a:cubicBezTo>
                  <a:pt x="68" y="184"/>
                  <a:pt x="96" y="213"/>
                  <a:pt x="99" y="213"/>
                </a:cubicBezTo>
                <a:cubicBezTo>
                  <a:pt x="102" y="213"/>
                  <a:pt x="23" y="0"/>
                  <a:pt x="23" y="0"/>
                </a:cubicBezTo>
                <a:lnTo>
                  <a:pt x="0" y="6"/>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2" name="Freeform 23"/>
          <p:cNvSpPr/>
          <p:nvPr/>
        </p:nvSpPr>
        <p:spPr bwMode="auto">
          <a:xfrm>
            <a:off x="10025701" y="2520975"/>
            <a:ext cx="238125" cy="457200"/>
          </a:xfrm>
          <a:custGeom>
            <a:avLst/>
            <a:gdLst>
              <a:gd name="T0" fmla="*/ 149 w 150"/>
              <a:gd name="T1" fmla="*/ 14 h 288"/>
              <a:gd name="T2" fmla="*/ 40 w 150"/>
              <a:gd name="T3" fmla="*/ 248 h 288"/>
              <a:gd name="T4" fmla="*/ 0 w 150"/>
              <a:gd name="T5" fmla="*/ 288 h 288"/>
              <a:gd name="T6" fmla="*/ 11 w 150"/>
              <a:gd name="T7" fmla="*/ 233 h 288"/>
              <a:gd name="T8" fmla="*/ 117 w 150"/>
              <a:gd name="T9" fmla="*/ 0 h 288"/>
              <a:gd name="T10" fmla="*/ 150 w 150"/>
              <a:gd name="T11" fmla="*/ 11 h 288"/>
              <a:gd name="T12" fmla="*/ 149 w 150"/>
              <a:gd name="T13" fmla="*/ 14 h 288"/>
            </a:gdLst>
            <a:ahLst/>
            <a:cxnLst>
              <a:cxn ang="0">
                <a:pos x="T0" y="T1"/>
              </a:cxn>
              <a:cxn ang="0">
                <a:pos x="T2" y="T3"/>
              </a:cxn>
              <a:cxn ang="0">
                <a:pos x="T4" y="T5"/>
              </a:cxn>
              <a:cxn ang="0">
                <a:pos x="T6" y="T7"/>
              </a:cxn>
              <a:cxn ang="0">
                <a:pos x="T8" y="T9"/>
              </a:cxn>
              <a:cxn ang="0">
                <a:pos x="T10" y="T11"/>
              </a:cxn>
              <a:cxn ang="0">
                <a:pos x="T12" y="T13"/>
              </a:cxn>
            </a:cxnLst>
            <a:rect l="0" t="0" r="r" b="b"/>
            <a:pathLst>
              <a:path w="150" h="288">
                <a:moveTo>
                  <a:pt x="149" y="14"/>
                </a:moveTo>
                <a:lnTo>
                  <a:pt x="40" y="248"/>
                </a:lnTo>
                <a:lnTo>
                  <a:pt x="0" y="288"/>
                </a:lnTo>
                <a:lnTo>
                  <a:pt x="11" y="233"/>
                </a:lnTo>
                <a:lnTo>
                  <a:pt x="117" y="0"/>
                </a:lnTo>
                <a:lnTo>
                  <a:pt x="150" y="11"/>
                </a:lnTo>
                <a:lnTo>
                  <a:pt x="149" y="14"/>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3" name="Freeform 24"/>
          <p:cNvSpPr/>
          <p:nvPr/>
        </p:nvSpPr>
        <p:spPr bwMode="auto">
          <a:xfrm>
            <a:off x="10233664" y="2365400"/>
            <a:ext cx="25400" cy="79375"/>
          </a:xfrm>
          <a:custGeom>
            <a:avLst/>
            <a:gdLst>
              <a:gd name="T0" fmla="*/ 12 w 12"/>
              <a:gd name="T1" fmla="*/ 30 h 36"/>
              <a:gd name="T2" fmla="*/ 6 w 12"/>
              <a:gd name="T3" fmla="*/ 36 h 36"/>
              <a:gd name="T4" fmla="*/ 0 w 12"/>
              <a:gd name="T5" fmla="*/ 30 h 36"/>
              <a:gd name="T6" fmla="*/ 0 w 12"/>
              <a:gd name="T7" fmla="*/ 6 h 36"/>
              <a:gd name="T8" fmla="*/ 6 w 12"/>
              <a:gd name="T9" fmla="*/ 0 h 36"/>
              <a:gd name="T10" fmla="*/ 12 w 12"/>
              <a:gd name="T11" fmla="*/ 6 h 36"/>
              <a:gd name="T12" fmla="*/ 12 w 12"/>
              <a:gd name="T13" fmla="*/ 30 h 36"/>
            </a:gdLst>
            <a:ahLst/>
            <a:cxnLst>
              <a:cxn ang="0">
                <a:pos x="T0" y="T1"/>
              </a:cxn>
              <a:cxn ang="0">
                <a:pos x="T2" y="T3"/>
              </a:cxn>
              <a:cxn ang="0">
                <a:pos x="T4" y="T5"/>
              </a:cxn>
              <a:cxn ang="0">
                <a:pos x="T6" y="T7"/>
              </a:cxn>
              <a:cxn ang="0">
                <a:pos x="T8" y="T9"/>
              </a:cxn>
              <a:cxn ang="0">
                <a:pos x="T10" y="T11"/>
              </a:cxn>
              <a:cxn ang="0">
                <a:pos x="T12" y="T13"/>
              </a:cxn>
            </a:cxnLst>
            <a:rect l="0" t="0" r="r" b="b"/>
            <a:pathLst>
              <a:path w="12" h="36">
                <a:moveTo>
                  <a:pt x="12" y="30"/>
                </a:moveTo>
                <a:cubicBezTo>
                  <a:pt x="12" y="33"/>
                  <a:pt x="10" y="36"/>
                  <a:pt x="6" y="36"/>
                </a:cubicBezTo>
                <a:cubicBezTo>
                  <a:pt x="3" y="36"/>
                  <a:pt x="0" y="33"/>
                  <a:pt x="0" y="30"/>
                </a:cubicBezTo>
                <a:cubicBezTo>
                  <a:pt x="0" y="6"/>
                  <a:pt x="0" y="6"/>
                  <a:pt x="0" y="6"/>
                </a:cubicBezTo>
                <a:cubicBezTo>
                  <a:pt x="0" y="3"/>
                  <a:pt x="3" y="0"/>
                  <a:pt x="6" y="0"/>
                </a:cubicBezTo>
                <a:cubicBezTo>
                  <a:pt x="10" y="0"/>
                  <a:pt x="12" y="3"/>
                  <a:pt x="12" y="6"/>
                </a:cubicBezTo>
                <a:lnTo>
                  <a:pt x="12" y="3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4" name="Freeform 25"/>
          <p:cNvSpPr>
            <a:spLocks noEditPoints="1"/>
          </p:cNvSpPr>
          <p:nvPr/>
        </p:nvSpPr>
        <p:spPr bwMode="auto">
          <a:xfrm>
            <a:off x="9097014" y="2024088"/>
            <a:ext cx="225425" cy="609600"/>
          </a:xfrm>
          <a:custGeom>
            <a:avLst/>
            <a:gdLst>
              <a:gd name="T0" fmla="*/ 51 w 103"/>
              <a:gd name="T1" fmla="*/ 280 h 280"/>
              <a:gd name="T2" fmla="*/ 103 w 103"/>
              <a:gd name="T3" fmla="*/ 140 h 280"/>
              <a:gd name="T4" fmla="*/ 51 w 103"/>
              <a:gd name="T5" fmla="*/ 0 h 280"/>
              <a:gd name="T6" fmla="*/ 51 w 103"/>
              <a:gd name="T7" fmla="*/ 22 h 280"/>
              <a:gd name="T8" fmla="*/ 94 w 103"/>
              <a:gd name="T9" fmla="*/ 140 h 280"/>
              <a:gd name="T10" fmla="*/ 51 w 103"/>
              <a:gd name="T11" fmla="*/ 257 h 280"/>
              <a:gd name="T12" fmla="*/ 51 w 103"/>
              <a:gd name="T13" fmla="*/ 280 h 280"/>
              <a:gd name="T14" fmla="*/ 51 w 103"/>
              <a:gd name="T15" fmla="*/ 0 h 280"/>
              <a:gd name="T16" fmla="*/ 0 w 103"/>
              <a:gd name="T17" fmla="*/ 140 h 280"/>
              <a:gd name="T18" fmla="*/ 51 w 103"/>
              <a:gd name="T19" fmla="*/ 280 h 280"/>
              <a:gd name="T20" fmla="*/ 51 w 103"/>
              <a:gd name="T21" fmla="*/ 280 h 280"/>
              <a:gd name="T22" fmla="*/ 51 w 103"/>
              <a:gd name="T23" fmla="*/ 257 h 280"/>
              <a:gd name="T24" fmla="*/ 51 w 103"/>
              <a:gd name="T25" fmla="*/ 257 h 280"/>
              <a:gd name="T26" fmla="*/ 51 w 103"/>
              <a:gd name="T27" fmla="*/ 257 h 280"/>
              <a:gd name="T28" fmla="*/ 8 w 103"/>
              <a:gd name="T29" fmla="*/ 140 h 280"/>
              <a:gd name="T30" fmla="*/ 51 w 103"/>
              <a:gd name="T31" fmla="*/ 22 h 280"/>
              <a:gd name="T32" fmla="*/ 51 w 103"/>
              <a:gd name="T33" fmla="*/ 22 h 280"/>
              <a:gd name="T34" fmla="*/ 51 w 103"/>
              <a:gd name="T35"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3" h="280">
                <a:moveTo>
                  <a:pt x="51" y="280"/>
                </a:moveTo>
                <a:cubicBezTo>
                  <a:pt x="80" y="280"/>
                  <a:pt x="103" y="217"/>
                  <a:pt x="103" y="140"/>
                </a:cubicBezTo>
                <a:cubicBezTo>
                  <a:pt x="103" y="62"/>
                  <a:pt x="80" y="0"/>
                  <a:pt x="51" y="0"/>
                </a:cubicBezTo>
                <a:cubicBezTo>
                  <a:pt x="51" y="22"/>
                  <a:pt x="51" y="22"/>
                  <a:pt x="51" y="22"/>
                </a:cubicBezTo>
                <a:cubicBezTo>
                  <a:pt x="75" y="22"/>
                  <a:pt x="94" y="75"/>
                  <a:pt x="94" y="140"/>
                </a:cubicBezTo>
                <a:cubicBezTo>
                  <a:pt x="94" y="204"/>
                  <a:pt x="75" y="257"/>
                  <a:pt x="51" y="257"/>
                </a:cubicBezTo>
                <a:lnTo>
                  <a:pt x="51" y="280"/>
                </a:lnTo>
                <a:close/>
                <a:moveTo>
                  <a:pt x="51" y="0"/>
                </a:moveTo>
                <a:cubicBezTo>
                  <a:pt x="23" y="0"/>
                  <a:pt x="0" y="62"/>
                  <a:pt x="0" y="140"/>
                </a:cubicBezTo>
                <a:cubicBezTo>
                  <a:pt x="0" y="217"/>
                  <a:pt x="23" y="280"/>
                  <a:pt x="51" y="280"/>
                </a:cubicBezTo>
                <a:cubicBezTo>
                  <a:pt x="51" y="280"/>
                  <a:pt x="51" y="280"/>
                  <a:pt x="51" y="280"/>
                </a:cubicBezTo>
                <a:cubicBezTo>
                  <a:pt x="51" y="257"/>
                  <a:pt x="51" y="257"/>
                  <a:pt x="51" y="257"/>
                </a:cubicBezTo>
                <a:cubicBezTo>
                  <a:pt x="51" y="257"/>
                  <a:pt x="51" y="257"/>
                  <a:pt x="51" y="257"/>
                </a:cubicBezTo>
                <a:cubicBezTo>
                  <a:pt x="51" y="257"/>
                  <a:pt x="51" y="257"/>
                  <a:pt x="51" y="257"/>
                </a:cubicBezTo>
                <a:cubicBezTo>
                  <a:pt x="27" y="257"/>
                  <a:pt x="8" y="204"/>
                  <a:pt x="8" y="140"/>
                </a:cubicBezTo>
                <a:cubicBezTo>
                  <a:pt x="8" y="75"/>
                  <a:pt x="27" y="22"/>
                  <a:pt x="51" y="22"/>
                </a:cubicBezTo>
                <a:cubicBezTo>
                  <a:pt x="51" y="22"/>
                  <a:pt x="51" y="22"/>
                  <a:pt x="51" y="22"/>
                </a:cubicBezTo>
                <a:cubicBezTo>
                  <a:pt x="51" y="0"/>
                  <a:pt x="51" y="0"/>
                  <a:pt x="51" y="0"/>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5" name="Freeform 26"/>
          <p:cNvSpPr>
            <a:spLocks noEditPoints="1"/>
          </p:cNvSpPr>
          <p:nvPr/>
        </p:nvSpPr>
        <p:spPr bwMode="auto">
          <a:xfrm>
            <a:off x="8903339" y="2216175"/>
            <a:ext cx="611188" cy="223838"/>
          </a:xfrm>
          <a:custGeom>
            <a:avLst/>
            <a:gdLst>
              <a:gd name="T0" fmla="*/ 280 w 280"/>
              <a:gd name="T1" fmla="*/ 52 h 103"/>
              <a:gd name="T2" fmla="*/ 140 w 280"/>
              <a:gd name="T3" fmla="*/ 0 h 103"/>
              <a:gd name="T4" fmla="*/ 140 w 280"/>
              <a:gd name="T5" fmla="*/ 8 h 103"/>
              <a:gd name="T6" fmla="*/ 257 w 280"/>
              <a:gd name="T7" fmla="*/ 52 h 103"/>
              <a:gd name="T8" fmla="*/ 140 w 280"/>
              <a:gd name="T9" fmla="*/ 95 h 103"/>
              <a:gd name="T10" fmla="*/ 140 w 280"/>
              <a:gd name="T11" fmla="*/ 103 h 103"/>
              <a:gd name="T12" fmla="*/ 280 w 280"/>
              <a:gd name="T13" fmla="*/ 52 h 103"/>
              <a:gd name="T14" fmla="*/ 140 w 280"/>
              <a:gd name="T15" fmla="*/ 0 h 103"/>
              <a:gd name="T16" fmla="*/ 140 w 280"/>
              <a:gd name="T17" fmla="*/ 0 h 103"/>
              <a:gd name="T18" fmla="*/ 0 w 280"/>
              <a:gd name="T19" fmla="*/ 52 h 103"/>
              <a:gd name="T20" fmla="*/ 140 w 280"/>
              <a:gd name="T21" fmla="*/ 103 h 103"/>
              <a:gd name="T22" fmla="*/ 140 w 280"/>
              <a:gd name="T23" fmla="*/ 103 h 103"/>
              <a:gd name="T24" fmla="*/ 140 w 280"/>
              <a:gd name="T25" fmla="*/ 95 h 103"/>
              <a:gd name="T26" fmla="*/ 140 w 280"/>
              <a:gd name="T27" fmla="*/ 95 h 103"/>
              <a:gd name="T28" fmla="*/ 23 w 280"/>
              <a:gd name="T29" fmla="*/ 52 h 103"/>
              <a:gd name="T30" fmla="*/ 23 w 280"/>
              <a:gd name="T31" fmla="*/ 52 h 103"/>
              <a:gd name="T32" fmla="*/ 140 w 280"/>
              <a:gd name="T33" fmla="*/ 8 h 103"/>
              <a:gd name="T34" fmla="*/ 140 w 280"/>
              <a:gd name="T35" fmla="*/ 8 h 103"/>
              <a:gd name="T36" fmla="*/ 140 w 280"/>
              <a:gd name="T37"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0" h="103">
                <a:moveTo>
                  <a:pt x="280" y="52"/>
                </a:moveTo>
                <a:cubicBezTo>
                  <a:pt x="280" y="23"/>
                  <a:pt x="217" y="0"/>
                  <a:pt x="140" y="0"/>
                </a:cubicBezTo>
                <a:cubicBezTo>
                  <a:pt x="140" y="8"/>
                  <a:pt x="140" y="8"/>
                  <a:pt x="140" y="8"/>
                </a:cubicBezTo>
                <a:cubicBezTo>
                  <a:pt x="205" y="8"/>
                  <a:pt x="257" y="28"/>
                  <a:pt x="257" y="52"/>
                </a:cubicBezTo>
                <a:cubicBezTo>
                  <a:pt x="257" y="75"/>
                  <a:pt x="205" y="95"/>
                  <a:pt x="140" y="95"/>
                </a:cubicBezTo>
                <a:cubicBezTo>
                  <a:pt x="140" y="103"/>
                  <a:pt x="140" y="103"/>
                  <a:pt x="140" y="103"/>
                </a:cubicBezTo>
                <a:cubicBezTo>
                  <a:pt x="217" y="103"/>
                  <a:pt x="280" y="80"/>
                  <a:pt x="280" y="52"/>
                </a:cubicBezTo>
                <a:close/>
                <a:moveTo>
                  <a:pt x="140" y="0"/>
                </a:moveTo>
                <a:cubicBezTo>
                  <a:pt x="140" y="0"/>
                  <a:pt x="140" y="0"/>
                  <a:pt x="140" y="0"/>
                </a:cubicBezTo>
                <a:cubicBezTo>
                  <a:pt x="63" y="0"/>
                  <a:pt x="0" y="23"/>
                  <a:pt x="0" y="52"/>
                </a:cubicBezTo>
                <a:cubicBezTo>
                  <a:pt x="0" y="80"/>
                  <a:pt x="63" y="103"/>
                  <a:pt x="140" y="103"/>
                </a:cubicBezTo>
                <a:cubicBezTo>
                  <a:pt x="140" y="103"/>
                  <a:pt x="140" y="103"/>
                  <a:pt x="140" y="103"/>
                </a:cubicBezTo>
                <a:cubicBezTo>
                  <a:pt x="140" y="95"/>
                  <a:pt x="140" y="95"/>
                  <a:pt x="140" y="95"/>
                </a:cubicBezTo>
                <a:cubicBezTo>
                  <a:pt x="140" y="95"/>
                  <a:pt x="140" y="95"/>
                  <a:pt x="140" y="95"/>
                </a:cubicBezTo>
                <a:cubicBezTo>
                  <a:pt x="75" y="95"/>
                  <a:pt x="23" y="75"/>
                  <a:pt x="23" y="52"/>
                </a:cubicBezTo>
                <a:cubicBezTo>
                  <a:pt x="23" y="52"/>
                  <a:pt x="23" y="52"/>
                  <a:pt x="23" y="52"/>
                </a:cubicBezTo>
                <a:cubicBezTo>
                  <a:pt x="23" y="28"/>
                  <a:pt x="75" y="8"/>
                  <a:pt x="140" y="8"/>
                </a:cubicBezTo>
                <a:cubicBezTo>
                  <a:pt x="140" y="8"/>
                  <a:pt x="140" y="8"/>
                  <a:pt x="140" y="8"/>
                </a:cubicBezTo>
                <a:lnTo>
                  <a:pt x="140"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6" name="Freeform 27"/>
          <p:cNvSpPr>
            <a:spLocks noEditPoints="1"/>
          </p:cNvSpPr>
          <p:nvPr/>
        </p:nvSpPr>
        <p:spPr bwMode="auto">
          <a:xfrm>
            <a:off x="8949376" y="2078063"/>
            <a:ext cx="519113" cy="498475"/>
          </a:xfrm>
          <a:custGeom>
            <a:avLst/>
            <a:gdLst>
              <a:gd name="T0" fmla="*/ 218 w 238"/>
              <a:gd name="T1" fmla="*/ 16 h 229"/>
              <a:gd name="T2" fmla="*/ 119 w 238"/>
              <a:gd name="T3" fmla="*/ 46 h 229"/>
              <a:gd name="T4" fmla="*/ 119 w 238"/>
              <a:gd name="T5" fmla="*/ 57 h 229"/>
              <a:gd name="T6" fmla="*/ 202 w 238"/>
              <a:gd name="T7" fmla="*/ 32 h 229"/>
              <a:gd name="T8" fmla="*/ 150 w 238"/>
              <a:gd name="T9" fmla="*/ 145 h 229"/>
              <a:gd name="T10" fmla="*/ 119 w 238"/>
              <a:gd name="T11" fmla="*/ 172 h 229"/>
              <a:gd name="T12" fmla="*/ 119 w 238"/>
              <a:gd name="T13" fmla="*/ 183 h 229"/>
              <a:gd name="T14" fmla="*/ 156 w 238"/>
              <a:gd name="T15" fmla="*/ 151 h 229"/>
              <a:gd name="T16" fmla="*/ 218 w 238"/>
              <a:gd name="T17" fmla="*/ 16 h 229"/>
              <a:gd name="T18" fmla="*/ 119 w 238"/>
              <a:gd name="T19" fmla="*/ 46 h 229"/>
              <a:gd name="T20" fmla="*/ 83 w 238"/>
              <a:gd name="T21" fmla="*/ 78 h 229"/>
              <a:gd name="T22" fmla="*/ 20 w 238"/>
              <a:gd name="T23" fmla="*/ 214 h 229"/>
              <a:gd name="T24" fmla="*/ 119 w 238"/>
              <a:gd name="T25" fmla="*/ 183 h 229"/>
              <a:gd name="T26" fmla="*/ 119 w 238"/>
              <a:gd name="T27" fmla="*/ 172 h 229"/>
              <a:gd name="T28" fmla="*/ 36 w 238"/>
              <a:gd name="T29" fmla="*/ 197 h 229"/>
              <a:gd name="T30" fmla="*/ 36 w 238"/>
              <a:gd name="T31" fmla="*/ 197 h 229"/>
              <a:gd name="T32" fmla="*/ 89 w 238"/>
              <a:gd name="T33" fmla="*/ 84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16"/>
                </a:moveTo>
                <a:cubicBezTo>
                  <a:pt x="202" y="0"/>
                  <a:pt x="162" y="13"/>
                  <a:pt x="119" y="46"/>
                </a:cubicBezTo>
                <a:cubicBezTo>
                  <a:pt x="119" y="57"/>
                  <a:pt x="119" y="57"/>
                  <a:pt x="119" y="57"/>
                </a:cubicBezTo>
                <a:cubicBezTo>
                  <a:pt x="155" y="30"/>
                  <a:pt x="189" y="19"/>
                  <a:pt x="202" y="32"/>
                </a:cubicBezTo>
                <a:cubicBezTo>
                  <a:pt x="219" y="49"/>
                  <a:pt x="195" y="99"/>
                  <a:pt x="150" y="145"/>
                </a:cubicBezTo>
                <a:cubicBezTo>
                  <a:pt x="140" y="155"/>
                  <a:pt x="129" y="164"/>
                  <a:pt x="119" y="172"/>
                </a:cubicBezTo>
                <a:cubicBezTo>
                  <a:pt x="119" y="183"/>
                  <a:pt x="119" y="183"/>
                  <a:pt x="119" y="183"/>
                </a:cubicBezTo>
                <a:cubicBezTo>
                  <a:pt x="131" y="174"/>
                  <a:pt x="144" y="163"/>
                  <a:pt x="156" y="151"/>
                </a:cubicBezTo>
                <a:cubicBezTo>
                  <a:pt x="210" y="96"/>
                  <a:pt x="238" y="36"/>
                  <a:pt x="218" y="16"/>
                </a:cubicBezTo>
                <a:close/>
                <a:moveTo>
                  <a:pt x="119" y="46"/>
                </a:moveTo>
                <a:cubicBezTo>
                  <a:pt x="107" y="55"/>
                  <a:pt x="95" y="66"/>
                  <a:pt x="83" y="78"/>
                </a:cubicBezTo>
                <a:cubicBezTo>
                  <a:pt x="28" y="133"/>
                  <a:pt x="0" y="193"/>
                  <a:pt x="20" y="214"/>
                </a:cubicBezTo>
                <a:cubicBezTo>
                  <a:pt x="36" y="229"/>
                  <a:pt x="76" y="216"/>
                  <a:pt x="119" y="183"/>
                </a:cubicBezTo>
                <a:cubicBezTo>
                  <a:pt x="119" y="172"/>
                  <a:pt x="119" y="172"/>
                  <a:pt x="119" y="172"/>
                </a:cubicBezTo>
                <a:cubicBezTo>
                  <a:pt x="83" y="199"/>
                  <a:pt x="49" y="211"/>
                  <a:pt x="36" y="197"/>
                </a:cubicBezTo>
                <a:cubicBezTo>
                  <a:pt x="36" y="197"/>
                  <a:pt x="36" y="197"/>
                  <a:pt x="36" y="197"/>
                </a:cubicBezTo>
                <a:cubicBezTo>
                  <a:pt x="19" y="181"/>
                  <a:pt x="43" y="130"/>
                  <a:pt x="89" y="84"/>
                </a:cubicBezTo>
                <a:cubicBezTo>
                  <a:pt x="99" y="74"/>
                  <a:pt x="109" y="65"/>
                  <a:pt x="119" y="57"/>
                </a:cubicBezTo>
                <a:lnTo>
                  <a:pt x="119" y="46"/>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7" name="Freeform 28"/>
          <p:cNvSpPr>
            <a:spLocks noEditPoints="1"/>
          </p:cNvSpPr>
          <p:nvPr/>
        </p:nvSpPr>
        <p:spPr bwMode="auto">
          <a:xfrm>
            <a:off x="8949376" y="2078063"/>
            <a:ext cx="519113" cy="498475"/>
          </a:xfrm>
          <a:custGeom>
            <a:avLst/>
            <a:gdLst>
              <a:gd name="T0" fmla="*/ 218 w 238"/>
              <a:gd name="T1" fmla="*/ 214 h 229"/>
              <a:gd name="T2" fmla="*/ 156 w 238"/>
              <a:gd name="T3" fmla="*/ 78 h 229"/>
              <a:gd name="T4" fmla="*/ 119 w 238"/>
              <a:gd name="T5" fmla="*/ 46 h 229"/>
              <a:gd name="T6" fmla="*/ 119 w 238"/>
              <a:gd name="T7" fmla="*/ 57 h 229"/>
              <a:gd name="T8" fmla="*/ 150 w 238"/>
              <a:gd name="T9" fmla="*/ 84 h 229"/>
              <a:gd name="T10" fmla="*/ 202 w 238"/>
              <a:gd name="T11" fmla="*/ 197 h 229"/>
              <a:gd name="T12" fmla="*/ 119 w 238"/>
              <a:gd name="T13" fmla="*/ 172 h 229"/>
              <a:gd name="T14" fmla="*/ 119 w 238"/>
              <a:gd name="T15" fmla="*/ 183 h 229"/>
              <a:gd name="T16" fmla="*/ 218 w 238"/>
              <a:gd name="T17" fmla="*/ 214 h 229"/>
              <a:gd name="T18" fmla="*/ 119 w 238"/>
              <a:gd name="T19" fmla="*/ 46 h 229"/>
              <a:gd name="T20" fmla="*/ 20 w 238"/>
              <a:gd name="T21" fmla="*/ 16 h 229"/>
              <a:gd name="T22" fmla="*/ 83 w 238"/>
              <a:gd name="T23" fmla="*/ 151 h 229"/>
              <a:gd name="T24" fmla="*/ 119 w 238"/>
              <a:gd name="T25" fmla="*/ 183 h 229"/>
              <a:gd name="T26" fmla="*/ 119 w 238"/>
              <a:gd name="T27" fmla="*/ 172 h 229"/>
              <a:gd name="T28" fmla="*/ 89 w 238"/>
              <a:gd name="T29" fmla="*/ 145 h 229"/>
              <a:gd name="T30" fmla="*/ 36 w 238"/>
              <a:gd name="T31" fmla="*/ 32 h 229"/>
              <a:gd name="T32" fmla="*/ 36 w 238"/>
              <a:gd name="T33" fmla="*/ 32 h 229"/>
              <a:gd name="T34" fmla="*/ 119 w 238"/>
              <a:gd name="T35" fmla="*/ 57 h 229"/>
              <a:gd name="T36" fmla="*/ 119 w 238"/>
              <a:gd name="T37" fmla="*/ 46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38" h="229">
                <a:moveTo>
                  <a:pt x="218" y="214"/>
                </a:moveTo>
                <a:cubicBezTo>
                  <a:pt x="238" y="193"/>
                  <a:pt x="210" y="133"/>
                  <a:pt x="156" y="78"/>
                </a:cubicBezTo>
                <a:cubicBezTo>
                  <a:pt x="144" y="66"/>
                  <a:pt x="131" y="55"/>
                  <a:pt x="119" y="46"/>
                </a:cubicBezTo>
                <a:cubicBezTo>
                  <a:pt x="119" y="57"/>
                  <a:pt x="119" y="57"/>
                  <a:pt x="119" y="57"/>
                </a:cubicBezTo>
                <a:cubicBezTo>
                  <a:pt x="129" y="65"/>
                  <a:pt x="140" y="74"/>
                  <a:pt x="150" y="84"/>
                </a:cubicBezTo>
                <a:cubicBezTo>
                  <a:pt x="195" y="130"/>
                  <a:pt x="219" y="181"/>
                  <a:pt x="202" y="197"/>
                </a:cubicBezTo>
                <a:cubicBezTo>
                  <a:pt x="189" y="211"/>
                  <a:pt x="155" y="199"/>
                  <a:pt x="119" y="172"/>
                </a:cubicBezTo>
                <a:cubicBezTo>
                  <a:pt x="119" y="183"/>
                  <a:pt x="119" y="183"/>
                  <a:pt x="119" y="183"/>
                </a:cubicBezTo>
                <a:cubicBezTo>
                  <a:pt x="162" y="216"/>
                  <a:pt x="202" y="229"/>
                  <a:pt x="218" y="214"/>
                </a:cubicBezTo>
                <a:close/>
                <a:moveTo>
                  <a:pt x="119" y="46"/>
                </a:moveTo>
                <a:cubicBezTo>
                  <a:pt x="76" y="13"/>
                  <a:pt x="36" y="0"/>
                  <a:pt x="20" y="16"/>
                </a:cubicBezTo>
                <a:cubicBezTo>
                  <a:pt x="0" y="36"/>
                  <a:pt x="28" y="96"/>
                  <a:pt x="83" y="151"/>
                </a:cubicBezTo>
                <a:cubicBezTo>
                  <a:pt x="95" y="163"/>
                  <a:pt x="107" y="174"/>
                  <a:pt x="119" y="183"/>
                </a:cubicBezTo>
                <a:cubicBezTo>
                  <a:pt x="119" y="172"/>
                  <a:pt x="119" y="172"/>
                  <a:pt x="119" y="172"/>
                </a:cubicBezTo>
                <a:cubicBezTo>
                  <a:pt x="109" y="164"/>
                  <a:pt x="99" y="155"/>
                  <a:pt x="89" y="145"/>
                </a:cubicBezTo>
                <a:cubicBezTo>
                  <a:pt x="43" y="99"/>
                  <a:pt x="19" y="49"/>
                  <a:pt x="36" y="32"/>
                </a:cubicBezTo>
                <a:cubicBezTo>
                  <a:pt x="36" y="32"/>
                  <a:pt x="36" y="32"/>
                  <a:pt x="36" y="32"/>
                </a:cubicBezTo>
                <a:cubicBezTo>
                  <a:pt x="49" y="19"/>
                  <a:pt x="83" y="30"/>
                  <a:pt x="119" y="57"/>
                </a:cubicBezTo>
                <a:lnTo>
                  <a:pt x="119" y="46"/>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78" name="Oval 29"/>
          <p:cNvSpPr>
            <a:spLocks noChangeArrowheads="1"/>
          </p:cNvSpPr>
          <p:nvPr/>
        </p:nvSpPr>
        <p:spPr bwMode="auto">
          <a:xfrm>
            <a:off x="9163689" y="2281263"/>
            <a:ext cx="93663" cy="93663"/>
          </a:xfrm>
          <a:prstGeom prst="ellipse">
            <a:avLst/>
          </a:prstGeom>
          <a:solidFill>
            <a:srgbClr val="0170C1"/>
          </a:solidFill>
          <a:ln>
            <a:noFill/>
          </a:ln>
        </p:spPr>
        <p:txBody>
          <a:bodyPr vert="horz" wrap="square" lIns="91440" tIns="45720" rIns="91440" bIns="45720" numCol="1" anchor="t" anchorCtr="0" compatLnSpc="1"/>
          <a:lstStyle/>
          <a:p>
            <a:endParaRPr lang="id-ID"/>
          </a:p>
        </p:txBody>
      </p:sp>
      <p:sp>
        <p:nvSpPr>
          <p:cNvPr id="79" name="Freeform 30"/>
          <p:cNvSpPr>
            <a:spLocks noEditPoints="1"/>
          </p:cNvSpPr>
          <p:nvPr/>
        </p:nvSpPr>
        <p:spPr bwMode="auto">
          <a:xfrm>
            <a:off x="9882826" y="1851050"/>
            <a:ext cx="257175" cy="487363"/>
          </a:xfrm>
          <a:custGeom>
            <a:avLst/>
            <a:gdLst>
              <a:gd name="T0" fmla="*/ 67 w 162"/>
              <a:gd name="T1" fmla="*/ 307 h 307"/>
              <a:gd name="T2" fmla="*/ 162 w 162"/>
              <a:gd name="T3" fmla="*/ 307 h 307"/>
              <a:gd name="T4" fmla="*/ 67 w 162"/>
              <a:gd name="T5" fmla="*/ 127 h 307"/>
              <a:gd name="T6" fmla="*/ 67 w 162"/>
              <a:gd name="T7" fmla="*/ 193 h 307"/>
              <a:gd name="T8" fmla="*/ 110 w 162"/>
              <a:gd name="T9" fmla="*/ 267 h 307"/>
              <a:gd name="T10" fmla="*/ 67 w 162"/>
              <a:gd name="T11" fmla="*/ 267 h 307"/>
              <a:gd name="T12" fmla="*/ 67 w 162"/>
              <a:gd name="T13" fmla="*/ 307 h 307"/>
              <a:gd name="T14" fmla="*/ 0 w 162"/>
              <a:gd name="T15" fmla="*/ 0 h 307"/>
              <a:gd name="T16" fmla="*/ 0 w 162"/>
              <a:gd name="T17" fmla="*/ 307 h 307"/>
              <a:gd name="T18" fmla="*/ 67 w 162"/>
              <a:gd name="T19" fmla="*/ 307 h 307"/>
              <a:gd name="T20" fmla="*/ 67 w 162"/>
              <a:gd name="T21" fmla="*/ 267 h 307"/>
              <a:gd name="T22" fmla="*/ 24 w 162"/>
              <a:gd name="T23" fmla="*/ 267 h 307"/>
              <a:gd name="T24" fmla="*/ 24 w 162"/>
              <a:gd name="T25" fmla="*/ 120 h 307"/>
              <a:gd name="T26" fmla="*/ 24 w 162"/>
              <a:gd name="T27" fmla="*/ 120 h 307"/>
              <a:gd name="T28" fmla="*/ 67 w 162"/>
              <a:gd name="T29" fmla="*/ 193 h 307"/>
              <a:gd name="T30" fmla="*/ 67 w 162"/>
              <a:gd name="T31" fmla="*/ 127 h 307"/>
              <a:gd name="T32" fmla="*/ 0 w 162"/>
              <a:gd name="T33" fmla="*/ 0 h 3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62" h="307">
                <a:moveTo>
                  <a:pt x="67" y="307"/>
                </a:moveTo>
                <a:lnTo>
                  <a:pt x="162" y="307"/>
                </a:lnTo>
                <a:lnTo>
                  <a:pt x="67" y="127"/>
                </a:lnTo>
                <a:lnTo>
                  <a:pt x="67" y="193"/>
                </a:lnTo>
                <a:lnTo>
                  <a:pt x="110" y="267"/>
                </a:lnTo>
                <a:lnTo>
                  <a:pt x="67" y="267"/>
                </a:lnTo>
                <a:lnTo>
                  <a:pt x="67" y="307"/>
                </a:lnTo>
                <a:close/>
                <a:moveTo>
                  <a:pt x="0" y="0"/>
                </a:moveTo>
                <a:lnTo>
                  <a:pt x="0" y="307"/>
                </a:lnTo>
                <a:lnTo>
                  <a:pt x="67" y="307"/>
                </a:lnTo>
                <a:lnTo>
                  <a:pt x="67" y="267"/>
                </a:lnTo>
                <a:lnTo>
                  <a:pt x="24" y="267"/>
                </a:lnTo>
                <a:lnTo>
                  <a:pt x="24" y="120"/>
                </a:lnTo>
                <a:lnTo>
                  <a:pt x="24" y="120"/>
                </a:lnTo>
                <a:lnTo>
                  <a:pt x="67" y="193"/>
                </a:lnTo>
                <a:lnTo>
                  <a:pt x="67" y="127"/>
                </a:lnTo>
                <a:lnTo>
                  <a:pt x="0"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80" name="Rectangle 31"/>
          <p:cNvSpPr>
            <a:spLocks noChangeArrowheads="1"/>
          </p:cNvSpPr>
          <p:nvPr/>
        </p:nvSpPr>
        <p:spPr bwMode="auto">
          <a:xfrm>
            <a:off x="9754239" y="1849463"/>
            <a:ext cx="65088" cy="474663"/>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81" name="Freeform 32"/>
          <p:cNvSpPr>
            <a:spLocks noEditPoints="1"/>
          </p:cNvSpPr>
          <p:nvPr/>
        </p:nvSpPr>
        <p:spPr bwMode="auto">
          <a:xfrm>
            <a:off x="7646039" y="4240238"/>
            <a:ext cx="561975" cy="411163"/>
          </a:xfrm>
          <a:custGeom>
            <a:avLst/>
            <a:gdLst>
              <a:gd name="T0" fmla="*/ 213 w 258"/>
              <a:gd name="T1" fmla="*/ 31 h 189"/>
              <a:gd name="T2" fmla="*/ 204 w 258"/>
              <a:gd name="T3" fmla="*/ 69 h 189"/>
              <a:gd name="T4" fmla="*/ 228 w 258"/>
              <a:gd name="T5" fmla="*/ 109 h 189"/>
              <a:gd name="T6" fmla="*/ 204 w 258"/>
              <a:gd name="T7" fmla="*/ 146 h 189"/>
              <a:gd name="T8" fmla="*/ 204 w 258"/>
              <a:gd name="T9" fmla="*/ 27 h 189"/>
              <a:gd name="T10" fmla="*/ 91 w 258"/>
              <a:gd name="T11" fmla="*/ 14 h 189"/>
              <a:gd name="T12" fmla="*/ 97 w 258"/>
              <a:gd name="T13" fmla="*/ 15 h 189"/>
              <a:gd name="T14" fmla="*/ 91 w 258"/>
              <a:gd name="T15" fmla="*/ 42 h 189"/>
              <a:gd name="T16" fmla="*/ 91 w 258"/>
              <a:gd name="T17" fmla="*/ 162 h 189"/>
              <a:gd name="T18" fmla="*/ 166 w 258"/>
              <a:gd name="T19" fmla="*/ 145 h 189"/>
              <a:gd name="T20" fmla="*/ 204 w 258"/>
              <a:gd name="T21" fmla="*/ 125 h 189"/>
              <a:gd name="T22" fmla="*/ 191 w 258"/>
              <a:gd name="T23" fmla="*/ 122 h 189"/>
              <a:gd name="T24" fmla="*/ 204 w 258"/>
              <a:gd name="T25" fmla="*/ 69 h 189"/>
              <a:gd name="T26" fmla="*/ 91 w 258"/>
              <a:gd name="T27" fmla="*/ 6 h 189"/>
              <a:gd name="T28" fmla="*/ 78 w 258"/>
              <a:gd name="T29" fmla="*/ 24 h 189"/>
              <a:gd name="T30" fmla="*/ 91 w 258"/>
              <a:gd name="T31" fmla="*/ 14 h 189"/>
              <a:gd name="T32" fmla="*/ 78 w 258"/>
              <a:gd name="T33" fmla="*/ 188 h 189"/>
              <a:gd name="T34" fmla="*/ 91 w 258"/>
              <a:gd name="T35" fmla="*/ 162 h 189"/>
              <a:gd name="T36" fmla="*/ 78 w 258"/>
              <a:gd name="T37" fmla="*/ 176 h 189"/>
              <a:gd name="T38" fmla="*/ 91 w 258"/>
              <a:gd name="T39" fmla="*/ 42 h 189"/>
              <a:gd name="T40" fmla="*/ 80 w 258"/>
              <a:gd name="T41" fmla="*/ 134 h 189"/>
              <a:gd name="T42" fmla="*/ 78 w 258"/>
              <a:gd name="T43" fmla="*/ 64 h 189"/>
              <a:gd name="T44" fmla="*/ 78 w 258"/>
              <a:gd name="T45" fmla="*/ 33 h 189"/>
              <a:gd name="T46" fmla="*/ 91 w 258"/>
              <a:gd name="T47" fmla="*/ 42 h 189"/>
              <a:gd name="T48" fmla="*/ 60 w 258"/>
              <a:gd name="T49" fmla="*/ 18 h 189"/>
              <a:gd name="T50" fmla="*/ 68 w 258"/>
              <a:gd name="T51" fmla="*/ 42 h 189"/>
              <a:gd name="T52" fmla="*/ 78 w 258"/>
              <a:gd name="T53" fmla="*/ 33 h 189"/>
              <a:gd name="T54" fmla="*/ 78 w 258"/>
              <a:gd name="T55" fmla="*/ 9 h 189"/>
              <a:gd name="T56" fmla="*/ 78 w 258"/>
              <a:gd name="T57" fmla="*/ 188 h 189"/>
              <a:gd name="T58" fmla="*/ 60 w 258"/>
              <a:gd name="T59" fmla="*/ 176 h 189"/>
              <a:gd name="T60" fmla="*/ 78 w 258"/>
              <a:gd name="T61" fmla="*/ 64 h 189"/>
              <a:gd name="T62" fmla="*/ 60 w 258"/>
              <a:gd name="T63" fmla="*/ 134 h 189"/>
              <a:gd name="T64" fmla="*/ 70 w 258"/>
              <a:gd name="T65" fmla="*/ 116 h 189"/>
              <a:gd name="T66" fmla="*/ 60 w 258"/>
              <a:gd name="T67" fmla="*/ 87 h 189"/>
              <a:gd name="T68" fmla="*/ 76 w 258"/>
              <a:gd name="T69" fmla="*/ 68 h 189"/>
              <a:gd name="T70" fmla="*/ 60 w 258"/>
              <a:gd name="T71" fmla="*/ 18 h 189"/>
              <a:gd name="T72" fmla="*/ 60 w 258"/>
              <a:gd name="T73" fmla="*/ 187 h 189"/>
              <a:gd name="T74" fmla="*/ 59 w 258"/>
              <a:gd name="T75" fmla="*/ 175 h 189"/>
              <a:gd name="T76" fmla="*/ 49 w 258"/>
              <a:gd name="T77" fmla="*/ 144 h 189"/>
              <a:gd name="T78" fmla="*/ 60 w 258"/>
              <a:gd name="T79" fmla="*/ 125 h 189"/>
              <a:gd name="T80" fmla="*/ 41 w 258"/>
              <a:gd name="T81" fmla="*/ 125 h 189"/>
              <a:gd name="T82" fmla="*/ 60 w 258"/>
              <a:gd name="T83" fmla="*/ 87 h 189"/>
              <a:gd name="T84" fmla="*/ 51 w 258"/>
              <a:gd name="T85" fmla="*/ 76 h 189"/>
              <a:gd name="T86" fmla="*/ 43 w 258"/>
              <a:gd name="T87" fmla="*/ 51 h 189"/>
              <a:gd name="T88" fmla="*/ 60 w 258"/>
              <a:gd name="T89" fmla="*/ 18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58" h="189">
                <a:moveTo>
                  <a:pt x="253" y="104"/>
                </a:moveTo>
                <a:cubicBezTo>
                  <a:pt x="258" y="60"/>
                  <a:pt x="213" y="31"/>
                  <a:pt x="213" y="31"/>
                </a:cubicBezTo>
                <a:cubicBezTo>
                  <a:pt x="210" y="30"/>
                  <a:pt x="207" y="28"/>
                  <a:pt x="204" y="27"/>
                </a:cubicBezTo>
                <a:cubicBezTo>
                  <a:pt x="204" y="69"/>
                  <a:pt x="204" y="69"/>
                  <a:pt x="204" y="69"/>
                </a:cubicBezTo>
                <a:cubicBezTo>
                  <a:pt x="208" y="69"/>
                  <a:pt x="212" y="70"/>
                  <a:pt x="216" y="72"/>
                </a:cubicBezTo>
                <a:cubicBezTo>
                  <a:pt x="230" y="79"/>
                  <a:pt x="235" y="95"/>
                  <a:pt x="228" y="109"/>
                </a:cubicBezTo>
                <a:cubicBezTo>
                  <a:pt x="224" y="119"/>
                  <a:pt x="214" y="125"/>
                  <a:pt x="204" y="125"/>
                </a:cubicBezTo>
                <a:cubicBezTo>
                  <a:pt x="204" y="146"/>
                  <a:pt x="204" y="146"/>
                  <a:pt x="204" y="146"/>
                </a:cubicBezTo>
                <a:cubicBezTo>
                  <a:pt x="230" y="144"/>
                  <a:pt x="249" y="134"/>
                  <a:pt x="253" y="104"/>
                </a:cubicBezTo>
                <a:close/>
                <a:moveTo>
                  <a:pt x="204" y="27"/>
                </a:moveTo>
                <a:cubicBezTo>
                  <a:pt x="156" y="5"/>
                  <a:pt x="119" y="0"/>
                  <a:pt x="91" y="6"/>
                </a:cubicBezTo>
                <a:cubicBezTo>
                  <a:pt x="91" y="14"/>
                  <a:pt x="91" y="14"/>
                  <a:pt x="91" y="14"/>
                </a:cubicBezTo>
                <a:cubicBezTo>
                  <a:pt x="93" y="14"/>
                  <a:pt x="95" y="14"/>
                  <a:pt x="97" y="15"/>
                </a:cubicBezTo>
                <a:cubicBezTo>
                  <a:pt x="97" y="15"/>
                  <a:pt x="97" y="15"/>
                  <a:pt x="97" y="15"/>
                </a:cubicBezTo>
                <a:cubicBezTo>
                  <a:pt x="104" y="19"/>
                  <a:pt x="107" y="27"/>
                  <a:pt x="103" y="34"/>
                </a:cubicBezTo>
                <a:cubicBezTo>
                  <a:pt x="101" y="39"/>
                  <a:pt x="96" y="42"/>
                  <a:pt x="91" y="42"/>
                </a:cubicBezTo>
                <a:cubicBezTo>
                  <a:pt x="91" y="146"/>
                  <a:pt x="91" y="146"/>
                  <a:pt x="91" y="146"/>
                </a:cubicBezTo>
                <a:cubicBezTo>
                  <a:pt x="93" y="151"/>
                  <a:pt x="93" y="157"/>
                  <a:pt x="91" y="162"/>
                </a:cubicBezTo>
                <a:cubicBezTo>
                  <a:pt x="91" y="185"/>
                  <a:pt x="91" y="185"/>
                  <a:pt x="91" y="185"/>
                </a:cubicBezTo>
                <a:cubicBezTo>
                  <a:pt x="117" y="174"/>
                  <a:pt x="138" y="143"/>
                  <a:pt x="166" y="145"/>
                </a:cubicBezTo>
                <a:cubicBezTo>
                  <a:pt x="179" y="147"/>
                  <a:pt x="192" y="147"/>
                  <a:pt x="204" y="146"/>
                </a:cubicBezTo>
                <a:cubicBezTo>
                  <a:pt x="204" y="125"/>
                  <a:pt x="204" y="125"/>
                  <a:pt x="204" y="125"/>
                </a:cubicBezTo>
                <a:cubicBezTo>
                  <a:pt x="199" y="125"/>
                  <a:pt x="195" y="124"/>
                  <a:pt x="191" y="122"/>
                </a:cubicBezTo>
                <a:cubicBezTo>
                  <a:pt x="191" y="122"/>
                  <a:pt x="191" y="122"/>
                  <a:pt x="191" y="122"/>
                </a:cubicBezTo>
                <a:cubicBezTo>
                  <a:pt x="177" y="115"/>
                  <a:pt x="172" y="98"/>
                  <a:pt x="179" y="84"/>
                </a:cubicBezTo>
                <a:cubicBezTo>
                  <a:pt x="184" y="74"/>
                  <a:pt x="193" y="69"/>
                  <a:pt x="204" y="69"/>
                </a:cubicBezTo>
                <a:lnTo>
                  <a:pt x="204" y="27"/>
                </a:lnTo>
                <a:close/>
                <a:moveTo>
                  <a:pt x="91" y="6"/>
                </a:moveTo>
                <a:cubicBezTo>
                  <a:pt x="86" y="6"/>
                  <a:pt x="82" y="8"/>
                  <a:pt x="78" y="9"/>
                </a:cubicBezTo>
                <a:cubicBezTo>
                  <a:pt x="78" y="24"/>
                  <a:pt x="78" y="24"/>
                  <a:pt x="78" y="24"/>
                </a:cubicBezTo>
                <a:cubicBezTo>
                  <a:pt x="78" y="23"/>
                  <a:pt x="78" y="22"/>
                  <a:pt x="78" y="22"/>
                </a:cubicBezTo>
                <a:cubicBezTo>
                  <a:pt x="81" y="17"/>
                  <a:pt x="86" y="14"/>
                  <a:pt x="91" y="14"/>
                </a:cubicBezTo>
                <a:cubicBezTo>
                  <a:pt x="91" y="6"/>
                  <a:pt x="91" y="6"/>
                  <a:pt x="91" y="6"/>
                </a:cubicBezTo>
                <a:close/>
                <a:moveTo>
                  <a:pt x="78" y="188"/>
                </a:moveTo>
                <a:cubicBezTo>
                  <a:pt x="82" y="188"/>
                  <a:pt x="87" y="187"/>
                  <a:pt x="91" y="185"/>
                </a:cubicBezTo>
                <a:cubicBezTo>
                  <a:pt x="91" y="162"/>
                  <a:pt x="91" y="162"/>
                  <a:pt x="91" y="162"/>
                </a:cubicBezTo>
                <a:cubicBezTo>
                  <a:pt x="90" y="163"/>
                  <a:pt x="90" y="164"/>
                  <a:pt x="90" y="165"/>
                </a:cubicBezTo>
                <a:cubicBezTo>
                  <a:pt x="87" y="170"/>
                  <a:pt x="83" y="174"/>
                  <a:pt x="78" y="176"/>
                </a:cubicBezTo>
                <a:cubicBezTo>
                  <a:pt x="78" y="188"/>
                  <a:pt x="78" y="188"/>
                  <a:pt x="78" y="188"/>
                </a:cubicBezTo>
                <a:close/>
                <a:moveTo>
                  <a:pt x="91" y="42"/>
                </a:moveTo>
                <a:cubicBezTo>
                  <a:pt x="91" y="146"/>
                  <a:pt x="91" y="146"/>
                  <a:pt x="91" y="146"/>
                </a:cubicBezTo>
                <a:cubicBezTo>
                  <a:pt x="89" y="141"/>
                  <a:pt x="85" y="136"/>
                  <a:pt x="80" y="134"/>
                </a:cubicBezTo>
                <a:cubicBezTo>
                  <a:pt x="79" y="133"/>
                  <a:pt x="78" y="133"/>
                  <a:pt x="78" y="133"/>
                </a:cubicBezTo>
                <a:cubicBezTo>
                  <a:pt x="78" y="64"/>
                  <a:pt x="78" y="64"/>
                  <a:pt x="78" y="64"/>
                </a:cubicBezTo>
                <a:cubicBezTo>
                  <a:pt x="79" y="61"/>
                  <a:pt x="79" y="57"/>
                  <a:pt x="78" y="54"/>
                </a:cubicBezTo>
                <a:cubicBezTo>
                  <a:pt x="78" y="33"/>
                  <a:pt x="78" y="33"/>
                  <a:pt x="78" y="33"/>
                </a:cubicBezTo>
                <a:cubicBezTo>
                  <a:pt x="79" y="36"/>
                  <a:pt x="81" y="39"/>
                  <a:pt x="84" y="41"/>
                </a:cubicBezTo>
                <a:cubicBezTo>
                  <a:pt x="86" y="42"/>
                  <a:pt x="89" y="42"/>
                  <a:pt x="91" y="42"/>
                </a:cubicBezTo>
                <a:close/>
                <a:moveTo>
                  <a:pt x="78" y="9"/>
                </a:moveTo>
                <a:cubicBezTo>
                  <a:pt x="71" y="11"/>
                  <a:pt x="65" y="14"/>
                  <a:pt x="60" y="18"/>
                </a:cubicBezTo>
                <a:cubicBezTo>
                  <a:pt x="60" y="40"/>
                  <a:pt x="60" y="40"/>
                  <a:pt x="60" y="40"/>
                </a:cubicBezTo>
                <a:cubicBezTo>
                  <a:pt x="62" y="40"/>
                  <a:pt x="65" y="41"/>
                  <a:pt x="68" y="42"/>
                </a:cubicBezTo>
                <a:cubicBezTo>
                  <a:pt x="73" y="45"/>
                  <a:pt x="76" y="49"/>
                  <a:pt x="78" y="54"/>
                </a:cubicBezTo>
                <a:cubicBezTo>
                  <a:pt x="78" y="33"/>
                  <a:pt x="78" y="33"/>
                  <a:pt x="78" y="33"/>
                </a:cubicBezTo>
                <a:cubicBezTo>
                  <a:pt x="77" y="30"/>
                  <a:pt x="77" y="27"/>
                  <a:pt x="78" y="24"/>
                </a:cubicBezTo>
                <a:cubicBezTo>
                  <a:pt x="78" y="9"/>
                  <a:pt x="78" y="9"/>
                  <a:pt x="78" y="9"/>
                </a:cubicBezTo>
                <a:close/>
                <a:moveTo>
                  <a:pt x="60" y="187"/>
                </a:moveTo>
                <a:cubicBezTo>
                  <a:pt x="66" y="188"/>
                  <a:pt x="72" y="189"/>
                  <a:pt x="78" y="188"/>
                </a:cubicBezTo>
                <a:cubicBezTo>
                  <a:pt x="78" y="176"/>
                  <a:pt x="78" y="176"/>
                  <a:pt x="78" y="176"/>
                </a:cubicBezTo>
                <a:cubicBezTo>
                  <a:pt x="72" y="178"/>
                  <a:pt x="65" y="178"/>
                  <a:pt x="60" y="176"/>
                </a:cubicBezTo>
                <a:cubicBezTo>
                  <a:pt x="60" y="187"/>
                  <a:pt x="60" y="187"/>
                  <a:pt x="60" y="187"/>
                </a:cubicBezTo>
                <a:close/>
                <a:moveTo>
                  <a:pt x="78" y="64"/>
                </a:moveTo>
                <a:cubicBezTo>
                  <a:pt x="78" y="133"/>
                  <a:pt x="78" y="133"/>
                  <a:pt x="78" y="133"/>
                </a:cubicBezTo>
                <a:cubicBezTo>
                  <a:pt x="72" y="131"/>
                  <a:pt x="65" y="131"/>
                  <a:pt x="60" y="134"/>
                </a:cubicBezTo>
                <a:cubicBezTo>
                  <a:pt x="60" y="125"/>
                  <a:pt x="60" y="125"/>
                  <a:pt x="60" y="125"/>
                </a:cubicBezTo>
                <a:cubicBezTo>
                  <a:pt x="64" y="123"/>
                  <a:pt x="67" y="120"/>
                  <a:pt x="70" y="116"/>
                </a:cubicBezTo>
                <a:cubicBezTo>
                  <a:pt x="75" y="105"/>
                  <a:pt x="71" y="92"/>
                  <a:pt x="60" y="87"/>
                </a:cubicBezTo>
                <a:cubicBezTo>
                  <a:pt x="60" y="87"/>
                  <a:pt x="60" y="87"/>
                  <a:pt x="60" y="87"/>
                </a:cubicBezTo>
                <a:cubicBezTo>
                  <a:pt x="60" y="78"/>
                  <a:pt x="60" y="78"/>
                  <a:pt x="60" y="78"/>
                </a:cubicBezTo>
                <a:cubicBezTo>
                  <a:pt x="66" y="78"/>
                  <a:pt x="73" y="74"/>
                  <a:pt x="76" y="68"/>
                </a:cubicBezTo>
                <a:cubicBezTo>
                  <a:pt x="77" y="66"/>
                  <a:pt x="77" y="65"/>
                  <a:pt x="78" y="64"/>
                </a:cubicBezTo>
                <a:close/>
                <a:moveTo>
                  <a:pt x="60" y="18"/>
                </a:moveTo>
                <a:cubicBezTo>
                  <a:pt x="0" y="56"/>
                  <a:pt x="10" y="159"/>
                  <a:pt x="46" y="180"/>
                </a:cubicBezTo>
                <a:cubicBezTo>
                  <a:pt x="51" y="183"/>
                  <a:pt x="55" y="185"/>
                  <a:pt x="60" y="187"/>
                </a:cubicBezTo>
                <a:cubicBezTo>
                  <a:pt x="60" y="176"/>
                  <a:pt x="60" y="176"/>
                  <a:pt x="60" y="176"/>
                </a:cubicBezTo>
                <a:cubicBezTo>
                  <a:pt x="59" y="175"/>
                  <a:pt x="59" y="175"/>
                  <a:pt x="59" y="175"/>
                </a:cubicBezTo>
                <a:cubicBezTo>
                  <a:pt x="59" y="175"/>
                  <a:pt x="59" y="175"/>
                  <a:pt x="59" y="175"/>
                </a:cubicBezTo>
                <a:cubicBezTo>
                  <a:pt x="48" y="170"/>
                  <a:pt x="43" y="156"/>
                  <a:pt x="49" y="144"/>
                </a:cubicBezTo>
                <a:cubicBezTo>
                  <a:pt x="51" y="139"/>
                  <a:pt x="55" y="136"/>
                  <a:pt x="60" y="134"/>
                </a:cubicBezTo>
                <a:cubicBezTo>
                  <a:pt x="60" y="125"/>
                  <a:pt x="60" y="125"/>
                  <a:pt x="60" y="125"/>
                </a:cubicBezTo>
                <a:cubicBezTo>
                  <a:pt x="54" y="128"/>
                  <a:pt x="47" y="128"/>
                  <a:pt x="41" y="125"/>
                </a:cubicBezTo>
                <a:cubicBezTo>
                  <a:pt x="41" y="125"/>
                  <a:pt x="41" y="125"/>
                  <a:pt x="41" y="125"/>
                </a:cubicBezTo>
                <a:cubicBezTo>
                  <a:pt x="31" y="120"/>
                  <a:pt x="26" y="107"/>
                  <a:pt x="32" y="97"/>
                </a:cubicBezTo>
                <a:cubicBezTo>
                  <a:pt x="37" y="86"/>
                  <a:pt x="49" y="82"/>
                  <a:pt x="60" y="87"/>
                </a:cubicBezTo>
                <a:cubicBezTo>
                  <a:pt x="60" y="78"/>
                  <a:pt x="60" y="78"/>
                  <a:pt x="60" y="78"/>
                </a:cubicBezTo>
                <a:cubicBezTo>
                  <a:pt x="57" y="78"/>
                  <a:pt x="54" y="77"/>
                  <a:pt x="51" y="76"/>
                </a:cubicBezTo>
                <a:cubicBezTo>
                  <a:pt x="42" y="71"/>
                  <a:pt x="38" y="60"/>
                  <a:pt x="43" y="51"/>
                </a:cubicBezTo>
                <a:cubicBezTo>
                  <a:pt x="43" y="51"/>
                  <a:pt x="43" y="51"/>
                  <a:pt x="43" y="51"/>
                </a:cubicBezTo>
                <a:cubicBezTo>
                  <a:pt x="46" y="44"/>
                  <a:pt x="53" y="40"/>
                  <a:pt x="60" y="40"/>
                </a:cubicBezTo>
                <a:lnTo>
                  <a:pt x="60" y="18"/>
                </a:lnTo>
                <a:close/>
              </a:path>
            </a:pathLst>
          </a:custGeom>
          <a:solidFill>
            <a:srgbClr val="00B0F0"/>
          </a:solidFill>
          <a:ln>
            <a:noFill/>
          </a:ln>
        </p:spPr>
        <p:txBody>
          <a:bodyPr vert="horz" wrap="square" lIns="91440" tIns="45720" rIns="91440" bIns="45720" numCol="1" anchor="t" anchorCtr="0" compatLnSpc="1"/>
          <a:lstStyle/>
          <a:p>
            <a:endParaRPr lang="id-ID"/>
          </a:p>
        </p:txBody>
      </p:sp>
      <p:grpSp>
        <p:nvGrpSpPr>
          <p:cNvPr id="82" name="Group 127"/>
          <p:cNvGrpSpPr/>
          <p:nvPr/>
        </p:nvGrpSpPr>
        <p:grpSpPr>
          <a:xfrm>
            <a:off x="9225601" y="4651400"/>
            <a:ext cx="508001" cy="654050"/>
            <a:chOff x="8610600" y="4127500"/>
            <a:chExt cx="508001" cy="654050"/>
          </a:xfrm>
          <a:solidFill>
            <a:srgbClr val="0170C1"/>
          </a:solidFill>
        </p:grpSpPr>
        <p:sp>
          <p:nvSpPr>
            <p:cNvPr id="83" name="Freeform 33"/>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4" name="Freeform 34"/>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5" name="Freeform 35"/>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6" name="Freeform 36"/>
            <p:cNvSpPr/>
            <p:nvPr/>
          </p:nvSpPr>
          <p:spPr bwMode="auto">
            <a:xfrm>
              <a:off x="8729663" y="4613275"/>
              <a:ext cx="141288" cy="168275"/>
            </a:xfrm>
            <a:custGeom>
              <a:avLst/>
              <a:gdLst>
                <a:gd name="T0" fmla="*/ 45 w 65"/>
                <a:gd name="T1" fmla="*/ 5 h 77"/>
                <a:gd name="T2" fmla="*/ 45 w 65"/>
                <a:gd name="T3" fmla="*/ 28 h 77"/>
                <a:gd name="T4" fmla="*/ 25 w 65"/>
                <a:gd name="T5" fmla="*/ 45 h 77"/>
                <a:gd name="T6" fmla="*/ 1 w 65"/>
                <a:gd name="T7" fmla="*/ 64 h 77"/>
                <a:gd name="T8" fmla="*/ 65 w 65"/>
                <a:gd name="T9" fmla="*/ 77 h 77"/>
                <a:gd name="T10" fmla="*/ 65 w 65"/>
                <a:gd name="T11" fmla="*/ 0 h 77"/>
                <a:gd name="T12" fmla="*/ 45 w 65"/>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5" h="77">
                  <a:moveTo>
                    <a:pt x="45" y="5"/>
                  </a:moveTo>
                  <a:cubicBezTo>
                    <a:pt x="45" y="28"/>
                    <a:pt x="45" y="28"/>
                    <a:pt x="45" y="28"/>
                  </a:cubicBezTo>
                  <a:cubicBezTo>
                    <a:pt x="45" y="28"/>
                    <a:pt x="39" y="40"/>
                    <a:pt x="25" y="45"/>
                  </a:cubicBezTo>
                  <a:cubicBezTo>
                    <a:pt x="12" y="49"/>
                    <a:pt x="0" y="56"/>
                    <a:pt x="1" y="64"/>
                  </a:cubicBezTo>
                  <a:cubicBezTo>
                    <a:pt x="2" y="71"/>
                    <a:pt x="18" y="77"/>
                    <a:pt x="65" y="77"/>
                  </a:cubicBezTo>
                  <a:cubicBezTo>
                    <a:pt x="65" y="0"/>
                    <a:pt x="65" y="0"/>
                    <a:pt x="65" y="0"/>
                  </a:cubicBezTo>
                  <a:lnTo>
                    <a:pt x="4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7" name="Freeform 37"/>
            <p:cNvSpPr/>
            <p:nvPr/>
          </p:nvSpPr>
          <p:spPr bwMode="auto">
            <a:xfrm>
              <a:off x="8855075" y="4613275"/>
              <a:ext cx="134938" cy="168275"/>
            </a:xfrm>
            <a:custGeom>
              <a:avLst/>
              <a:gdLst>
                <a:gd name="T0" fmla="*/ 14 w 62"/>
                <a:gd name="T1" fmla="*/ 5 h 77"/>
                <a:gd name="T2" fmla="*/ 14 w 62"/>
                <a:gd name="T3" fmla="*/ 28 h 77"/>
                <a:gd name="T4" fmla="*/ 32 w 62"/>
                <a:gd name="T5" fmla="*/ 45 h 77"/>
                <a:gd name="T6" fmla="*/ 61 w 62"/>
                <a:gd name="T7" fmla="*/ 64 h 77"/>
                <a:gd name="T8" fmla="*/ 0 w 62"/>
                <a:gd name="T9" fmla="*/ 77 h 77"/>
                <a:gd name="T10" fmla="*/ 0 w 62"/>
                <a:gd name="T11" fmla="*/ 0 h 77"/>
                <a:gd name="T12" fmla="*/ 14 w 62"/>
                <a:gd name="T13" fmla="*/ 5 h 77"/>
              </a:gdLst>
              <a:ahLst/>
              <a:cxnLst>
                <a:cxn ang="0">
                  <a:pos x="T0" y="T1"/>
                </a:cxn>
                <a:cxn ang="0">
                  <a:pos x="T2" y="T3"/>
                </a:cxn>
                <a:cxn ang="0">
                  <a:pos x="T4" y="T5"/>
                </a:cxn>
                <a:cxn ang="0">
                  <a:pos x="T6" y="T7"/>
                </a:cxn>
                <a:cxn ang="0">
                  <a:pos x="T8" y="T9"/>
                </a:cxn>
                <a:cxn ang="0">
                  <a:pos x="T10" y="T11"/>
                </a:cxn>
                <a:cxn ang="0">
                  <a:pos x="T12" y="T13"/>
                </a:cxn>
              </a:cxnLst>
              <a:rect l="0" t="0" r="r" b="b"/>
              <a:pathLst>
                <a:path w="62" h="77">
                  <a:moveTo>
                    <a:pt x="14" y="5"/>
                  </a:moveTo>
                  <a:cubicBezTo>
                    <a:pt x="14" y="28"/>
                    <a:pt x="14" y="28"/>
                    <a:pt x="14" y="28"/>
                  </a:cubicBezTo>
                  <a:cubicBezTo>
                    <a:pt x="14" y="28"/>
                    <a:pt x="19" y="40"/>
                    <a:pt x="32" y="45"/>
                  </a:cubicBezTo>
                  <a:cubicBezTo>
                    <a:pt x="46" y="49"/>
                    <a:pt x="62" y="56"/>
                    <a:pt x="61" y="64"/>
                  </a:cubicBezTo>
                  <a:cubicBezTo>
                    <a:pt x="60" y="71"/>
                    <a:pt x="34" y="77"/>
                    <a:pt x="0" y="77"/>
                  </a:cubicBezTo>
                  <a:cubicBezTo>
                    <a:pt x="0" y="0"/>
                    <a:pt x="0" y="0"/>
                    <a:pt x="0" y="0"/>
                  </a:cubicBezTo>
                  <a:lnTo>
                    <a:pt x="14"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8" name="Freeform 38"/>
            <p:cNvSpPr/>
            <p:nvPr/>
          </p:nvSpPr>
          <p:spPr bwMode="auto">
            <a:xfrm>
              <a:off x="8618538" y="4127500"/>
              <a:ext cx="500063" cy="503238"/>
            </a:xfrm>
            <a:custGeom>
              <a:avLst/>
              <a:gdLst>
                <a:gd name="T0" fmla="*/ 169 w 230"/>
                <a:gd name="T1" fmla="*/ 12 h 231"/>
                <a:gd name="T2" fmla="*/ 215 w 230"/>
                <a:gd name="T3" fmla="*/ 103 h 231"/>
                <a:gd name="T4" fmla="*/ 102 w 230"/>
                <a:gd name="T5" fmla="*/ 216 h 231"/>
                <a:gd name="T6" fmla="*/ 12 w 230"/>
                <a:gd name="T7" fmla="*/ 171 h 231"/>
                <a:gd name="T8" fmla="*/ 0 w 230"/>
                <a:gd name="T9" fmla="*/ 181 h 231"/>
                <a:gd name="T10" fmla="*/ 102 w 230"/>
                <a:gd name="T11" fmla="*/ 231 h 231"/>
                <a:gd name="T12" fmla="*/ 230 w 230"/>
                <a:gd name="T13" fmla="*/ 103 h 231"/>
                <a:gd name="T14" fmla="*/ 178 w 230"/>
                <a:gd name="T15" fmla="*/ 0 h 231"/>
                <a:gd name="T16" fmla="*/ 169 w 230"/>
                <a:gd name="T17" fmla="*/ 12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30" h="231">
                  <a:moveTo>
                    <a:pt x="169" y="12"/>
                  </a:moveTo>
                  <a:cubicBezTo>
                    <a:pt x="197" y="32"/>
                    <a:pt x="215" y="65"/>
                    <a:pt x="215" y="103"/>
                  </a:cubicBezTo>
                  <a:cubicBezTo>
                    <a:pt x="215" y="165"/>
                    <a:pt x="165" y="216"/>
                    <a:pt x="102" y="216"/>
                  </a:cubicBezTo>
                  <a:cubicBezTo>
                    <a:pt x="65" y="216"/>
                    <a:pt x="33" y="198"/>
                    <a:pt x="12" y="171"/>
                  </a:cubicBezTo>
                  <a:cubicBezTo>
                    <a:pt x="0" y="181"/>
                    <a:pt x="0" y="181"/>
                    <a:pt x="0" y="181"/>
                  </a:cubicBezTo>
                  <a:cubicBezTo>
                    <a:pt x="24" y="211"/>
                    <a:pt x="61" y="231"/>
                    <a:pt x="102" y="231"/>
                  </a:cubicBezTo>
                  <a:cubicBezTo>
                    <a:pt x="173" y="231"/>
                    <a:pt x="230" y="174"/>
                    <a:pt x="230" y="103"/>
                  </a:cubicBezTo>
                  <a:cubicBezTo>
                    <a:pt x="230" y="61"/>
                    <a:pt x="210" y="23"/>
                    <a:pt x="178" y="0"/>
                  </a:cubicBezTo>
                  <a:lnTo>
                    <a:pt x="169"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89" name="Freeform 39"/>
            <p:cNvSpPr>
              <a:spLocks noEditPoints="1"/>
            </p:cNvSpPr>
            <p:nvPr/>
          </p:nvSpPr>
          <p:spPr bwMode="auto">
            <a:xfrm>
              <a:off x="8621713" y="4137025"/>
              <a:ext cx="442913" cy="441325"/>
            </a:xfrm>
            <a:custGeom>
              <a:avLst/>
              <a:gdLst>
                <a:gd name="T0" fmla="*/ 102 w 203"/>
                <a:gd name="T1" fmla="*/ 203 h 203"/>
                <a:gd name="T2" fmla="*/ 203 w 203"/>
                <a:gd name="T3" fmla="*/ 101 h 203"/>
                <a:gd name="T4" fmla="*/ 102 w 203"/>
                <a:gd name="T5" fmla="*/ 0 h 203"/>
                <a:gd name="T6" fmla="*/ 102 w 203"/>
                <a:gd name="T7" fmla="*/ 5 h 203"/>
                <a:gd name="T8" fmla="*/ 198 w 203"/>
                <a:gd name="T9" fmla="*/ 101 h 203"/>
                <a:gd name="T10" fmla="*/ 102 w 203"/>
                <a:gd name="T11" fmla="*/ 198 h 203"/>
                <a:gd name="T12" fmla="*/ 102 w 203"/>
                <a:gd name="T13" fmla="*/ 203 h 203"/>
                <a:gd name="T14" fmla="*/ 102 w 203"/>
                <a:gd name="T15" fmla="*/ 0 h 203"/>
                <a:gd name="T16" fmla="*/ 0 w 203"/>
                <a:gd name="T17" fmla="*/ 101 h 203"/>
                <a:gd name="T18" fmla="*/ 102 w 203"/>
                <a:gd name="T19" fmla="*/ 203 h 203"/>
                <a:gd name="T20" fmla="*/ 102 w 203"/>
                <a:gd name="T21" fmla="*/ 203 h 203"/>
                <a:gd name="T22" fmla="*/ 102 w 203"/>
                <a:gd name="T23" fmla="*/ 198 h 203"/>
                <a:gd name="T24" fmla="*/ 102 w 203"/>
                <a:gd name="T25" fmla="*/ 198 h 203"/>
                <a:gd name="T26" fmla="*/ 102 w 203"/>
                <a:gd name="T27" fmla="*/ 198 h 203"/>
                <a:gd name="T28" fmla="*/ 5 w 203"/>
                <a:gd name="T29" fmla="*/ 101 h 203"/>
                <a:gd name="T30" fmla="*/ 102 w 203"/>
                <a:gd name="T31" fmla="*/ 5 h 203"/>
                <a:gd name="T32" fmla="*/ 102 w 203"/>
                <a:gd name="T33" fmla="*/ 5 h 203"/>
                <a:gd name="T34" fmla="*/ 102 w 203"/>
                <a:gd name="T35" fmla="*/ 0 h 2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03" h="203">
                  <a:moveTo>
                    <a:pt x="102" y="203"/>
                  </a:moveTo>
                  <a:cubicBezTo>
                    <a:pt x="158" y="203"/>
                    <a:pt x="203" y="157"/>
                    <a:pt x="203" y="101"/>
                  </a:cubicBezTo>
                  <a:cubicBezTo>
                    <a:pt x="203" y="45"/>
                    <a:pt x="158" y="0"/>
                    <a:pt x="102" y="0"/>
                  </a:cubicBezTo>
                  <a:cubicBezTo>
                    <a:pt x="102" y="5"/>
                    <a:pt x="102" y="5"/>
                    <a:pt x="102" y="5"/>
                  </a:cubicBezTo>
                  <a:cubicBezTo>
                    <a:pt x="155" y="5"/>
                    <a:pt x="198" y="48"/>
                    <a:pt x="198" y="101"/>
                  </a:cubicBezTo>
                  <a:cubicBezTo>
                    <a:pt x="198" y="155"/>
                    <a:pt x="155" y="198"/>
                    <a:pt x="102" y="198"/>
                  </a:cubicBezTo>
                  <a:lnTo>
                    <a:pt x="102" y="203"/>
                  </a:lnTo>
                  <a:close/>
                  <a:moveTo>
                    <a:pt x="102" y="0"/>
                  </a:moveTo>
                  <a:cubicBezTo>
                    <a:pt x="46" y="0"/>
                    <a:pt x="0" y="45"/>
                    <a:pt x="0" y="101"/>
                  </a:cubicBezTo>
                  <a:cubicBezTo>
                    <a:pt x="0" y="157"/>
                    <a:pt x="46" y="203"/>
                    <a:pt x="102" y="203"/>
                  </a:cubicBezTo>
                  <a:cubicBezTo>
                    <a:pt x="102" y="203"/>
                    <a:pt x="102" y="203"/>
                    <a:pt x="102" y="203"/>
                  </a:cubicBezTo>
                  <a:cubicBezTo>
                    <a:pt x="102" y="198"/>
                    <a:pt x="102" y="198"/>
                    <a:pt x="102" y="198"/>
                  </a:cubicBezTo>
                  <a:cubicBezTo>
                    <a:pt x="102" y="198"/>
                    <a:pt x="102" y="198"/>
                    <a:pt x="102" y="198"/>
                  </a:cubicBezTo>
                  <a:cubicBezTo>
                    <a:pt x="102" y="198"/>
                    <a:pt x="102" y="198"/>
                    <a:pt x="102" y="198"/>
                  </a:cubicBezTo>
                  <a:cubicBezTo>
                    <a:pt x="48" y="198"/>
                    <a:pt x="5" y="155"/>
                    <a:pt x="5" y="101"/>
                  </a:cubicBezTo>
                  <a:cubicBezTo>
                    <a:pt x="5" y="48"/>
                    <a:pt x="48" y="5"/>
                    <a:pt x="102" y="5"/>
                  </a:cubicBezTo>
                  <a:cubicBezTo>
                    <a:pt x="102" y="5"/>
                    <a:pt x="102" y="5"/>
                    <a:pt x="102" y="5"/>
                  </a:cubicBezTo>
                  <a:cubicBezTo>
                    <a:pt x="102" y="0"/>
                    <a:pt x="102" y="0"/>
                    <a:pt x="10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90" name="Freeform 40"/>
            <p:cNvSpPr/>
            <p:nvPr/>
          </p:nvSpPr>
          <p:spPr bwMode="auto">
            <a:xfrm>
              <a:off x="8610600" y="4144963"/>
              <a:ext cx="496888" cy="433388"/>
            </a:xfrm>
            <a:custGeom>
              <a:avLst/>
              <a:gdLst>
                <a:gd name="T0" fmla="*/ 65 w 228"/>
                <a:gd name="T1" fmla="*/ 15 h 199"/>
                <a:gd name="T2" fmla="*/ 61 w 228"/>
                <a:gd name="T3" fmla="*/ 23 h 199"/>
                <a:gd name="T4" fmla="*/ 57 w 228"/>
                <a:gd name="T5" fmla="*/ 29 h 199"/>
                <a:gd name="T6" fmla="*/ 54 w 228"/>
                <a:gd name="T7" fmla="*/ 26 h 199"/>
                <a:gd name="T8" fmla="*/ 52 w 228"/>
                <a:gd name="T9" fmla="*/ 32 h 199"/>
                <a:gd name="T10" fmla="*/ 42 w 228"/>
                <a:gd name="T11" fmla="*/ 34 h 199"/>
                <a:gd name="T12" fmla="*/ 36 w 228"/>
                <a:gd name="T13" fmla="*/ 41 h 199"/>
                <a:gd name="T14" fmla="*/ 27 w 228"/>
                <a:gd name="T15" fmla="*/ 53 h 199"/>
                <a:gd name="T16" fmla="*/ 21 w 228"/>
                <a:gd name="T17" fmla="*/ 61 h 199"/>
                <a:gd name="T18" fmla="*/ 27 w 228"/>
                <a:gd name="T19" fmla="*/ 67 h 199"/>
                <a:gd name="T20" fmla="*/ 27 w 228"/>
                <a:gd name="T21" fmla="*/ 70 h 199"/>
                <a:gd name="T22" fmla="*/ 22 w 228"/>
                <a:gd name="T23" fmla="*/ 65 h 199"/>
                <a:gd name="T24" fmla="*/ 18 w 228"/>
                <a:gd name="T25" fmla="*/ 60 h 199"/>
                <a:gd name="T26" fmla="*/ 16 w 228"/>
                <a:gd name="T27" fmla="*/ 69 h 199"/>
                <a:gd name="T28" fmla="*/ 17 w 228"/>
                <a:gd name="T29" fmla="*/ 83 h 199"/>
                <a:gd name="T30" fmla="*/ 24 w 228"/>
                <a:gd name="T31" fmla="*/ 80 h 199"/>
                <a:gd name="T32" fmla="*/ 32 w 228"/>
                <a:gd name="T33" fmla="*/ 88 h 199"/>
                <a:gd name="T34" fmla="*/ 41 w 228"/>
                <a:gd name="T35" fmla="*/ 98 h 199"/>
                <a:gd name="T36" fmla="*/ 50 w 228"/>
                <a:gd name="T37" fmla="*/ 105 h 199"/>
                <a:gd name="T38" fmla="*/ 61 w 228"/>
                <a:gd name="T39" fmla="*/ 117 h 199"/>
                <a:gd name="T40" fmla="*/ 58 w 228"/>
                <a:gd name="T41" fmla="*/ 134 h 199"/>
                <a:gd name="T42" fmla="*/ 49 w 228"/>
                <a:gd name="T43" fmla="*/ 155 h 199"/>
                <a:gd name="T44" fmla="*/ 52 w 228"/>
                <a:gd name="T45" fmla="*/ 170 h 199"/>
                <a:gd name="T46" fmla="*/ 46 w 228"/>
                <a:gd name="T47" fmla="*/ 171 h 199"/>
                <a:gd name="T48" fmla="*/ 32 w 228"/>
                <a:gd name="T49" fmla="*/ 148 h 199"/>
                <a:gd name="T50" fmla="*/ 16 w 228"/>
                <a:gd name="T51" fmla="*/ 113 h 199"/>
                <a:gd name="T52" fmla="*/ 11 w 228"/>
                <a:gd name="T53" fmla="*/ 87 h 199"/>
                <a:gd name="T54" fmla="*/ 73 w 228"/>
                <a:gd name="T55" fmla="*/ 183 h 199"/>
                <a:gd name="T56" fmla="*/ 89 w 228"/>
                <a:gd name="T57" fmla="*/ 181 h 199"/>
                <a:gd name="T58" fmla="*/ 110 w 228"/>
                <a:gd name="T59" fmla="*/ 178 h 199"/>
                <a:gd name="T60" fmla="*/ 108 w 228"/>
                <a:gd name="T61" fmla="*/ 187 h 199"/>
                <a:gd name="T62" fmla="*/ 121 w 228"/>
                <a:gd name="T63" fmla="*/ 186 h 199"/>
                <a:gd name="T64" fmla="*/ 139 w 228"/>
                <a:gd name="T65" fmla="*/ 184 h 199"/>
                <a:gd name="T66" fmla="*/ 137 w 228"/>
                <a:gd name="T67" fmla="*/ 3 h 199"/>
                <a:gd name="T68" fmla="*/ 197 w 228"/>
                <a:gd name="T69" fmla="*/ 64 h 199"/>
                <a:gd name="T70" fmla="*/ 189 w 228"/>
                <a:gd name="T71" fmla="*/ 58 h 199"/>
                <a:gd name="T72" fmla="*/ 181 w 228"/>
                <a:gd name="T73" fmla="*/ 74 h 199"/>
                <a:gd name="T74" fmla="*/ 170 w 228"/>
                <a:gd name="T75" fmla="*/ 59 h 199"/>
                <a:gd name="T76" fmla="*/ 174 w 228"/>
                <a:gd name="T77" fmla="*/ 75 h 199"/>
                <a:gd name="T78" fmla="*/ 186 w 228"/>
                <a:gd name="T79" fmla="*/ 79 h 199"/>
                <a:gd name="T80" fmla="*/ 181 w 228"/>
                <a:gd name="T81" fmla="*/ 100 h 199"/>
                <a:gd name="T82" fmla="*/ 175 w 228"/>
                <a:gd name="T83" fmla="*/ 122 h 199"/>
                <a:gd name="T84" fmla="*/ 168 w 228"/>
                <a:gd name="T85" fmla="*/ 137 h 199"/>
                <a:gd name="T86" fmla="*/ 147 w 228"/>
                <a:gd name="T87" fmla="*/ 154 h 199"/>
                <a:gd name="T88" fmla="*/ 141 w 228"/>
                <a:gd name="T89" fmla="*/ 139 h 199"/>
                <a:gd name="T90" fmla="*/ 142 w 228"/>
                <a:gd name="T91" fmla="*/ 121 h 199"/>
                <a:gd name="T92" fmla="*/ 135 w 228"/>
                <a:gd name="T93" fmla="*/ 101 h 199"/>
                <a:gd name="T94" fmla="*/ 125 w 228"/>
                <a:gd name="T95" fmla="*/ 89 h 199"/>
                <a:gd name="T96" fmla="*/ 99 w 228"/>
                <a:gd name="T97" fmla="*/ 90 h 199"/>
                <a:gd name="T98" fmla="*/ 89 w 228"/>
                <a:gd name="T99" fmla="*/ 76 h 199"/>
                <a:gd name="T100" fmla="*/ 100 w 228"/>
                <a:gd name="T101" fmla="*/ 49 h 199"/>
                <a:gd name="T102" fmla="*/ 119 w 228"/>
                <a:gd name="T103" fmla="*/ 41 h 199"/>
                <a:gd name="T104" fmla="*/ 130 w 228"/>
                <a:gd name="T105" fmla="*/ 46 h 199"/>
                <a:gd name="T106" fmla="*/ 146 w 228"/>
                <a:gd name="T107" fmla="*/ 46 h 199"/>
                <a:gd name="T108" fmla="*/ 162 w 228"/>
                <a:gd name="T109" fmla="*/ 44 h 199"/>
                <a:gd name="T110" fmla="*/ 147 w 228"/>
                <a:gd name="T111" fmla="*/ 37 h 199"/>
                <a:gd name="T112" fmla="*/ 146 w 228"/>
                <a:gd name="T113" fmla="*/ 32 h 199"/>
                <a:gd name="T114" fmla="*/ 127 w 228"/>
                <a:gd name="T115" fmla="*/ 32 h 199"/>
                <a:gd name="T116" fmla="*/ 111 w 228"/>
                <a:gd name="T117" fmla="*/ 37 h 199"/>
                <a:gd name="T118" fmla="*/ 107 w 228"/>
                <a:gd name="T119" fmla="*/ 21 h 199"/>
                <a:gd name="T120" fmla="*/ 96 w 228"/>
                <a:gd name="T121" fmla="*/ 11 h 199"/>
                <a:gd name="T122" fmla="*/ 109 w 228"/>
                <a:gd name="T123" fmla="*/ 3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28" h="199">
                  <a:moveTo>
                    <a:pt x="92" y="0"/>
                  </a:moveTo>
                  <a:cubicBezTo>
                    <a:pt x="92" y="0"/>
                    <a:pt x="58" y="5"/>
                    <a:pt x="35" y="31"/>
                  </a:cubicBezTo>
                  <a:cubicBezTo>
                    <a:pt x="35" y="31"/>
                    <a:pt x="53" y="13"/>
                    <a:pt x="64" y="13"/>
                  </a:cubicBezTo>
                  <a:cubicBezTo>
                    <a:pt x="66" y="14"/>
                    <a:pt x="66" y="14"/>
                    <a:pt x="66" y="14"/>
                  </a:cubicBezTo>
                  <a:cubicBezTo>
                    <a:pt x="66" y="14"/>
                    <a:pt x="66" y="15"/>
                    <a:pt x="65" y="15"/>
                  </a:cubicBezTo>
                  <a:cubicBezTo>
                    <a:pt x="65" y="16"/>
                    <a:pt x="64" y="17"/>
                    <a:pt x="64" y="18"/>
                  </a:cubicBezTo>
                  <a:cubicBezTo>
                    <a:pt x="64" y="18"/>
                    <a:pt x="64" y="20"/>
                    <a:pt x="64" y="20"/>
                  </a:cubicBezTo>
                  <a:cubicBezTo>
                    <a:pt x="63" y="21"/>
                    <a:pt x="63" y="21"/>
                    <a:pt x="63" y="21"/>
                  </a:cubicBezTo>
                  <a:cubicBezTo>
                    <a:pt x="63" y="21"/>
                    <a:pt x="62" y="21"/>
                    <a:pt x="62" y="22"/>
                  </a:cubicBezTo>
                  <a:cubicBezTo>
                    <a:pt x="62" y="22"/>
                    <a:pt x="61" y="22"/>
                    <a:pt x="61" y="23"/>
                  </a:cubicBezTo>
                  <a:cubicBezTo>
                    <a:pt x="61" y="24"/>
                    <a:pt x="61" y="25"/>
                    <a:pt x="61" y="25"/>
                  </a:cubicBezTo>
                  <a:cubicBezTo>
                    <a:pt x="62" y="27"/>
                    <a:pt x="62" y="27"/>
                    <a:pt x="62" y="27"/>
                  </a:cubicBezTo>
                  <a:cubicBezTo>
                    <a:pt x="61" y="28"/>
                    <a:pt x="61" y="28"/>
                    <a:pt x="61" y="28"/>
                  </a:cubicBezTo>
                  <a:cubicBezTo>
                    <a:pt x="59" y="29"/>
                    <a:pt x="59" y="29"/>
                    <a:pt x="59" y="29"/>
                  </a:cubicBezTo>
                  <a:cubicBezTo>
                    <a:pt x="59" y="29"/>
                    <a:pt x="58" y="29"/>
                    <a:pt x="57" y="29"/>
                  </a:cubicBezTo>
                  <a:cubicBezTo>
                    <a:pt x="56" y="29"/>
                    <a:pt x="56" y="27"/>
                    <a:pt x="56" y="27"/>
                  </a:cubicBezTo>
                  <a:cubicBezTo>
                    <a:pt x="58" y="26"/>
                    <a:pt x="58" y="26"/>
                    <a:pt x="58" y="26"/>
                  </a:cubicBezTo>
                  <a:cubicBezTo>
                    <a:pt x="58" y="26"/>
                    <a:pt x="58" y="26"/>
                    <a:pt x="58" y="25"/>
                  </a:cubicBezTo>
                  <a:cubicBezTo>
                    <a:pt x="57" y="25"/>
                    <a:pt x="57" y="24"/>
                    <a:pt x="56" y="24"/>
                  </a:cubicBezTo>
                  <a:cubicBezTo>
                    <a:pt x="55" y="24"/>
                    <a:pt x="54" y="26"/>
                    <a:pt x="54" y="26"/>
                  </a:cubicBezTo>
                  <a:cubicBezTo>
                    <a:pt x="52" y="27"/>
                    <a:pt x="52" y="27"/>
                    <a:pt x="52" y="27"/>
                  </a:cubicBezTo>
                  <a:cubicBezTo>
                    <a:pt x="52" y="27"/>
                    <a:pt x="51" y="29"/>
                    <a:pt x="51" y="29"/>
                  </a:cubicBezTo>
                  <a:cubicBezTo>
                    <a:pt x="52" y="29"/>
                    <a:pt x="53" y="29"/>
                    <a:pt x="53" y="29"/>
                  </a:cubicBezTo>
                  <a:cubicBezTo>
                    <a:pt x="53" y="29"/>
                    <a:pt x="53" y="30"/>
                    <a:pt x="53" y="31"/>
                  </a:cubicBezTo>
                  <a:cubicBezTo>
                    <a:pt x="53" y="31"/>
                    <a:pt x="52" y="32"/>
                    <a:pt x="52" y="32"/>
                  </a:cubicBezTo>
                  <a:cubicBezTo>
                    <a:pt x="52" y="32"/>
                    <a:pt x="52" y="33"/>
                    <a:pt x="51" y="33"/>
                  </a:cubicBezTo>
                  <a:cubicBezTo>
                    <a:pt x="50" y="32"/>
                    <a:pt x="49" y="32"/>
                    <a:pt x="48" y="32"/>
                  </a:cubicBezTo>
                  <a:cubicBezTo>
                    <a:pt x="47" y="32"/>
                    <a:pt x="46" y="31"/>
                    <a:pt x="46" y="32"/>
                  </a:cubicBezTo>
                  <a:cubicBezTo>
                    <a:pt x="45" y="32"/>
                    <a:pt x="45" y="32"/>
                    <a:pt x="45" y="32"/>
                  </a:cubicBezTo>
                  <a:cubicBezTo>
                    <a:pt x="45" y="33"/>
                    <a:pt x="42" y="34"/>
                    <a:pt x="42" y="34"/>
                  </a:cubicBezTo>
                  <a:cubicBezTo>
                    <a:pt x="42" y="34"/>
                    <a:pt x="41" y="35"/>
                    <a:pt x="41" y="35"/>
                  </a:cubicBezTo>
                  <a:cubicBezTo>
                    <a:pt x="41" y="35"/>
                    <a:pt x="41" y="37"/>
                    <a:pt x="41" y="37"/>
                  </a:cubicBezTo>
                  <a:cubicBezTo>
                    <a:pt x="41" y="37"/>
                    <a:pt x="40" y="38"/>
                    <a:pt x="38" y="38"/>
                  </a:cubicBezTo>
                  <a:cubicBezTo>
                    <a:pt x="37" y="39"/>
                    <a:pt x="36" y="39"/>
                    <a:pt x="36" y="39"/>
                  </a:cubicBezTo>
                  <a:cubicBezTo>
                    <a:pt x="36" y="41"/>
                    <a:pt x="36" y="41"/>
                    <a:pt x="36" y="41"/>
                  </a:cubicBezTo>
                  <a:cubicBezTo>
                    <a:pt x="36" y="41"/>
                    <a:pt x="34" y="42"/>
                    <a:pt x="34" y="43"/>
                  </a:cubicBezTo>
                  <a:cubicBezTo>
                    <a:pt x="33" y="44"/>
                    <a:pt x="30" y="46"/>
                    <a:pt x="30" y="46"/>
                  </a:cubicBezTo>
                  <a:cubicBezTo>
                    <a:pt x="30" y="46"/>
                    <a:pt x="29" y="47"/>
                    <a:pt x="28" y="48"/>
                  </a:cubicBezTo>
                  <a:cubicBezTo>
                    <a:pt x="28" y="49"/>
                    <a:pt x="28" y="50"/>
                    <a:pt x="28" y="51"/>
                  </a:cubicBezTo>
                  <a:cubicBezTo>
                    <a:pt x="28" y="51"/>
                    <a:pt x="27" y="52"/>
                    <a:pt x="27" y="53"/>
                  </a:cubicBezTo>
                  <a:cubicBezTo>
                    <a:pt x="27" y="54"/>
                    <a:pt x="26" y="55"/>
                    <a:pt x="26" y="56"/>
                  </a:cubicBezTo>
                  <a:cubicBezTo>
                    <a:pt x="25" y="56"/>
                    <a:pt x="25" y="57"/>
                    <a:pt x="24" y="57"/>
                  </a:cubicBezTo>
                  <a:cubicBezTo>
                    <a:pt x="24" y="57"/>
                    <a:pt x="22" y="58"/>
                    <a:pt x="21" y="58"/>
                  </a:cubicBezTo>
                  <a:cubicBezTo>
                    <a:pt x="20" y="59"/>
                    <a:pt x="20" y="60"/>
                    <a:pt x="20" y="60"/>
                  </a:cubicBezTo>
                  <a:cubicBezTo>
                    <a:pt x="20" y="60"/>
                    <a:pt x="21" y="61"/>
                    <a:pt x="21" y="61"/>
                  </a:cubicBezTo>
                  <a:cubicBezTo>
                    <a:pt x="22" y="61"/>
                    <a:pt x="23" y="62"/>
                    <a:pt x="23" y="62"/>
                  </a:cubicBezTo>
                  <a:cubicBezTo>
                    <a:pt x="23" y="62"/>
                    <a:pt x="23" y="63"/>
                    <a:pt x="23" y="64"/>
                  </a:cubicBezTo>
                  <a:cubicBezTo>
                    <a:pt x="23" y="64"/>
                    <a:pt x="22" y="66"/>
                    <a:pt x="23" y="66"/>
                  </a:cubicBezTo>
                  <a:cubicBezTo>
                    <a:pt x="24" y="66"/>
                    <a:pt x="25" y="66"/>
                    <a:pt x="25" y="66"/>
                  </a:cubicBezTo>
                  <a:cubicBezTo>
                    <a:pt x="27" y="67"/>
                    <a:pt x="27" y="67"/>
                    <a:pt x="27" y="67"/>
                  </a:cubicBezTo>
                  <a:cubicBezTo>
                    <a:pt x="28" y="68"/>
                    <a:pt x="28" y="68"/>
                    <a:pt x="28" y="68"/>
                  </a:cubicBezTo>
                  <a:cubicBezTo>
                    <a:pt x="29" y="68"/>
                    <a:pt x="29" y="68"/>
                    <a:pt x="29" y="68"/>
                  </a:cubicBezTo>
                  <a:cubicBezTo>
                    <a:pt x="29" y="68"/>
                    <a:pt x="29" y="69"/>
                    <a:pt x="29" y="70"/>
                  </a:cubicBezTo>
                  <a:cubicBezTo>
                    <a:pt x="28" y="70"/>
                    <a:pt x="28" y="71"/>
                    <a:pt x="28" y="71"/>
                  </a:cubicBezTo>
                  <a:cubicBezTo>
                    <a:pt x="27" y="71"/>
                    <a:pt x="27" y="71"/>
                    <a:pt x="27" y="70"/>
                  </a:cubicBezTo>
                  <a:cubicBezTo>
                    <a:pt x="27" y="69"/>
                    <a:pt x="27" y="69"/>
                    <a:pt x="26" y="68"/>
                  </a:cubicBezTo>
                  <a:cubicBezTo>
                    <a:pt x="25" y="68"/>
                    <a:pt x="24" y="69"/>
                    <a:pt x="24" y="69"/>
                  </a:cubicBezTo>
                  <a:cubicBezTo>
                    <a:pt x="24" y="69"/>
                    <a:pt x="23" y="69"/>
                    <a:pt x="23" y="68"/>
                  </a:cubicBezTo>
                  <a:cubicBezTo>
                    <a:pt x="22" y="67"/>
                    <a:pt x="22" y="68"/>
                    <a:pt x="22" y="67"/>
                  </a:cubicBezTo>
                  <a:cubicBezTo>
                    <a:pt x="22" y="66"/>
                    <a:pt x="23" y="66"/>
                    <a:pt x="22" y="65"/>
                  </a:cubicBezTo>
                  <a:cubicBezTo>
                    <a:pt x="22" y="65"/>
                    <a:pt x="21" y="64"/>
                    <a:pt x="21" y="64"/>
                  </a:cubicBezTo>
                  <a:cubicBezTo>
                    <a:pt x="20" y="64"/>
                    <a:pt x="21" y="65"/>
                    <a:pt x="20" y="64"/>
                  </a:cubicBezTo>
                  <a:cubicBezTo>
                    <a:pt x="20" y="63"/>
                    <a:pt x="19" y="63"/>
                    <a:pt x="19" y="63"/>
                  </a:cubicBezTo>
                  <a:cubicBezTo>
                    <a:pt x="19" y="63"/>
                    <a:pt x="18" y="63"/>
                    <a:pt x="18" y="62"/>
                  </a:cubicBezTo>
                  <a:cubicBezTo>
                    <a:pt x="18" y="62"/>
                    <a:pt x="18" y="61"/>
                    <a:pt x="18" y="60"/>
                  </a:cubicBezTo>
                  <a:cubicBezTo>
                    <a:pt x="18" y="60"/>
                    <a:pt x="19" y="59"/>
                    <a:pt x="19" y="58"/>
                  </a:cubicBezTo>
                  <a:cubicBezTo>
                    <a:pt x="19" y="58"/>
                    <a:pt x="19" y="55"/>
                    <a:pt x="19" y="55"/>
                  </a:cubicBezTo>
                  <a:cubicBezTo>
                    <a:pt x="19" y="55"/>
                    <a:pt x="16" y="61"/>
                    <a:pt x="15" y="66"/>
                  </a:cubicBezTo>
                  <a:cubicBezTo>
                    <a:pt x="15" y="66"/>
                    <a:pt x="16" y="65"/>
                    <a:pt x="16" y="66"/>
                  </a:cubicBezTo>
                  <a:cubicBezTo>
                    <a:pt x="16" y="67"/>
                    <a:pt x="17" y="68"/>
                    <a:pt x="16" y="69"/>
                  </a:cubicBezTo>
                  <a:cubicBezTo>
                    <a:pt x="16" y="69"/>
                    <a:pt x="16" y="69"/>
                    <a:pt x="16" y="72"/>
                  </a:cubicBezTo>
                  <a:cubicBezTo>
                    <a:pt x="16" y="74"/>
                    <a:pt x="17" y="75"/>
                    <a:pt x="17" y="76"/>
                  </a:cubicBezTo>
                  <a:cubicBezTo>
                    <a:pt x="16" y="76"/>
                    <a:pt x="16" y="77"/>
                    <a:pt x="16" y="78"/>
                  </a:cubicBezTo>
                  <a:cubicBezTo>
                    <a:pt x="16" y="79"/>
                    <a:pt x="16" y="82"/>
                    <a:pt x="17" y="82"/>
                  </a:cubicBezTo>
                  <a:cubicBezTo>
                    <a:pt x="17" y="82"/>
                    <a:pt x="17" y="83"/>
                    <a:pt x="17" y="83"/>
                  </a:cubicBezTo>
                  <a:cubicBezTo>
                    <a:pt x="18" y="84"/>
                    <a:pt x="17" y="85"/>
                    <a:pt x="18" y="84"/>
                  </a:cubicBezTo>
                  <a:cubicBezTo>
                    <a:pt x="19" y="82"/>
                    <a:pt x="20" y="81"/>
                    <a:pt x="20" y="81"/>
                  </a:cubicBezTo>
                  <a:cubicBezTo>
                    <a:pt x="20" y="80"/>
                    <a:pt x="20" y="80"/>
                    <a:pt x="20" y="80"/>
                  </a:cubicBezTo>
                  <a:cubicBezTo>
                    <a:pt x="20" y="80"/>
                    <a:pt x="20" y="79"/>
                    <a:pt x="22" y="79"/>
                  </a:cubicBezTo>
                  <a:cubicBezTo>
                    <a:pt x="23" y="79"/>
                    <a:pt x="24" y="79"/>
                    <a:pt x="24" y="80"/>
                  </a:cubicBezTo>
                  <a:cubicBezTo>
                    <a:pt x="25" y="80"/>
                    <a:pt x="23" y="82"/>
                    <a:pt x="24" y="82"/>
                  </a:cubicBezTo>
                  <a:cubicBezTo>
                    <a:pt x="25" y="82"/>
                    <a:pt x="27" y="81"/>
                    <a:pt x="28" y="81"/>
                  </a:cubicBezTo>
                  <a:cubicBezTo>
                    <a:pt x="29" y="81"/>
                    <a:pt x="29" y="82"/>
                    <a:pt x="30" y="83"/>
                  </a:cubicBezTo>
                  <a:cubicBezTo>
                    <a:pt x="30" y="84"/>
                    <a:pt x="30" y="85"/>
                    <a:pt x="31" y="86"/>
                  </a:cubicBezTo>
                  <a:cubicBezTo>
                    <a:pt x="32" y="86"/>
                    <a:pt x="31" y="87"/>
                    <a:pt x="32" y="88"/>
                  </a:cubicBezTo>
                  <a:cubicBezTo>
                    <a:pt x="32" y="89"/>
                    <a:pt x="34" y="90"/>
                    <a:pt x="35" y="90"/>
                  </a:cubicBezTo>
                  <a:cubicBezTo>
                    <a:pt x="35" y="90"/>
                    <a:pt x="37" y="90"/>
                    <a:pt x="38" y="90"/>
                  </a:cubicBezTo>
                  <a:cubicBezTo>
                    <a:pt x="39" y="91"/>
                    <a:pt x="38" y="92"/>
                    <a:pt x="39" y="92"/>
                  </a:cubicBezTo>
                  <a:cubicBezTo>
                    <a:pt x="40" y="92"/>
                    <a:pt x="41" y="95"/>
                    <a:pt x="41" y="95"/>
                  </a:cubicBezTo>
                  <a:cubicBezTo>
                    <a:pt x="41" y="95"/>
                    <a:pt x="41" y="97"/>
                    <a:pt x="41" y="98"/>
                  </a:cubicBezTo>
                  <a:cubicBezTo>
                    <a:pt x="41" y="98"/>
                    <a:pt x="41" y="99"/>
                    <a:pt x="42" y="100"/>
                  </a:cubicBezTo>
                  <a:cubicBezTo>
                    <a:pt x="42" y="100"/>
                    <a:pt x="44" y="100"/>
                    <a:pt x="44" y="100"/>
                  </a:cubicBezTo>
                  <a:cubicBezTo>
                    <a:pt x="44" y="100"/>
                    <a:pt x="43" y="102"/>
                    <a:pt x="45" y="102"/>
                  </a:cubicBezTo>
                  <a:cubicBezTo>
                    <a:pt x="47" y="103"/>
                    <a:pt x="48" y="103"/>
                    <a:pt x="49" y="104"/>
                  </a:cubicBezTo>
                  <a:cubicBezTo>
                    <a:pt x="49" y="104"/>
                    <a:pt x="48" y="105"/>
                    <a:pt x="50" y="105"/>
                  </a:cubicBezTo>
                  <a:cubicBezTo>
                    <a:pt x="52" y="105"/>
                    <a:pt x="54" y="105"/>
                    <a:pt x="55" y="106"/>
                  </a:cubicBezTo>
                  <a:cubicBezTo>
                    <a:pt x="56" y="106"/>
                    <a:pt x="55" y="107"/>
                    <a:pt x="57" y="109"/>
                  </a:cubicBezTo>
                  <a:cubicBezTo>
                    <a:pt x="60" y="110"/>
                    <a:pt x="60" y="111"/>
                    <a:pt x="61" y="111"/>
                  </a:cubicBezTo>
                  <a:cubicBezTo>
                    <a:pt x="62" y="111"/>
                    <a:pt x="63" y="111"/>
                    <a:pt x="63" y="113"/>
                  </a:cubicBezTo>
                  <a:cubicBezTo>
                    <a:pt x="62" y="115"/>
                    <a:pt x="62" y="116"/>
                    <a:pt x="61" y="117"/>
                  </a:cubicBezTo>
                  <a:cubicBezTo>
                    <a:pt x="60" y="118"/>
                    <a:pt x="59" y="120"/>
                    <a:pt x="58" y="121"/>
                  </a:cubicBezTo>
                  <a:cubicBezTo>
                    <a:pt x="58" y="122"/>
                    <a:pt x="57" y="123"/>
                    <a:pt x="58" y="124"/>
                  </a:cubicBezTo>
                  <a:cubicBezTo>
                    <a:pt x="58" y="126"/>
                    <a:pt x="59" y="127"/>
                    <a:pt x="59" y="128"/>
                  </a:cubicBezTo>
                  <a:cubicBezTo>
                    <a:pt x="59" y="129"/>
                    <a:pt x="59" y="131"/>
                    <a:pt x="59" y="132"/>
                  </a:cubicBezTo>
                  <a:cubicBezTo>
                    <a:pt x="58" y="133"/>
                    <a:pt x="58" y="134"/>
                    <a:pt x="58" y="134"/>
                  </a:cubicBezTo>
                  <a:cubicBezTo>
                    <a:pt x="58" y="134"/>
                    <a:pt x="59" y="136"/>
                    <a:pt x="58" y="137"/>
                  </a:cubicBezTo>
                  <a:cubicBezTo>
                    <a:pt x="57" y="138"/>
                    <a:pt x="55" y="140"/>
                    <a:pt x="54" y="140"/>
                  </a:cubicBezTo>
                  <a:cubicBezTo>
                    <a:pt x="53" y="140"/>
                    <a:pt x="51" y="142"/>
                    <a:pt x="51" y="142"/>
                  </a:cubicBezTo>
                  <a:cubicBezTo>
                    <a:pt x="51" y="142"/>
                    <a:pt x="51" y="146"/>
                    <a:pt x="51" y="147"/>
                  </a:cubicBezTo>
                  <a:cubicBezTo>
                    <a:pt x="51" y="147"/>
                    <a:pt x="47" y="154"/>
                    <a:pt x="49" y="155"/>
                  </a:cubicBezTo>
                  <a:cubicBezTo>
                    <a:pt x="50" y="156"/>
                    <a:pt x="50" y="158"/>
                    <a:pt x="50" y="159"/>
                  </a:cubicBezTo>
                  <a:cubicBezTo>
                    <a:pt x="49" y="160"/>
                    <a:pt x="49" y="160"/>
                    <a:pt x="49" y="160"/>
                  </a:cubicBezTo>
                  <a:cubicBezTo>
                    <a:pt x="48" y="161"/>
                    <a:pt x="46" y="161"/>
                    <a:pt x="47" y="163"/>
                  </a:cubicBezTo>
                  <a:cubicBezTo>
                    <a:pt x="49" y="165"/>
                    <a:pt x="50" y="165"/>
                    <a:pt x="50" y="167"/>
                  </a:cubicBezTo>
                  <a:cubicBezTo>
                    <a:pt x="51" y="168"/>
                    <a:pt x="51" y="168"/>
                    <a:pt x="52" y="170"/>
                  </a:cubicBezTo>
                  <a:cubicBezTo>
                    <a:pt x="53" y="171"/>
                    <a:pt x="53" y="172"/>
                    <a:pt x="54" y="173"/>
                  </a:cubicBezTo>
                  <a:cubicBezTo>
                    <a:pt x="55" y="174"/>
                    <a:pt x="56" y="175"/>
                    <a:pt x="56" y="176"/>
                  </a:cubicBezTo>
                  <a:cubicBezTo>
                    <a:pt x="56" y="177"/>
                    <a:pt x="59" y="179"/>
                    <a:pt x="56" y="177"/>
                  </a:cubicBezTo>
                  <a:cubicBezTo>
                    <a:pt x="53" y="175"/>
                    <a:pt x="56" y="177"/>
                    <a:pt x="52" y="174"/>
                  </a:cubicBezTo>
                  <a:cubicBezTo>
                    <a:pt x="49" y="171"/>
                    <a:pt x="48" y="173"/>
                    <a:pt x="46" y="171"/>
                  </a:cubicBezTo>
                  <a:cubicBezTo>
                    <a:pt x="45" y="169"/>
                    <a:pt x="47" y="175"/>
                    <a:pt x="44" y="168"/>
                  </a:cubicBezTo>
                  <a:cubicBezTo>
                    <a:pt x="41" y="160"/>
                    <a:pt x="40" y="161"/>
                    <a:pt x="39" y="159"/>
                  </a:cubicBezTo>
                  <a:cubicBezTo>
                    <a:pt x="39" y="157"/>
                    <a:pt x="39" y="159"/>
                    <a:pt x="37" y="155"/>
                  </a:cubicBezTo>
                  <a:cubicBezTo>
                    <a:pt x="35" y="151"/>
                    <a:pt x="37" y="154"/>
                    <a:pt x="35" y="151"/>
                  </a:cubicBezTo>
                  <a:cubicBezTo>
                    <a:pt x="33" y="149"/>
                    <a:pt x="33" y="152"/>
                    <a:pt x="32" y="148"/>
                  </a:cubicBezTo>
                  <a:cubicBezTo>
                    <a:pt x="31" y="143"/>
                    <a:pt x="31" y="146"/>
                    <a:pt x="30" y="141"/>
                  </a:cubicBezTo>
                  <a:cubicBezTo>
                    <a:pt x="28" y="136"/>
                    <a:pt x="31" y="136"/>
                    <a:pt x="28" y="133"/>
                  </a:cubicBezTo>
                  <a:cubicBezTo>
                    <a:pt x="25" y="131"/>
                    <a:pt x="25" y="132"/>
                    <a:pt x="24" y="131"/>
                  </a:cubicBezTo>
                  <a:cubicBezTo>
                    <a:pt x="23" y="129"/>
                    <a:pt x="25" y="130"/>
                    <a:pt x="22" y="126"/>
                  </a:cubicBezTo>
                  <a:cubicBezTo>
                    <a:pt x="20" y="122"/>
                    <a:pt x="16" y="120"/>
                    <a:pt x="16" y="113"/>
                  </a:cubicBezTo>
                  <a:cubicBezTo>
                    <a:pt x="16" y="105"/>
                    <a:pt x="16" y="104"/>
                    <a:pt x="16" y="104"/>
                  </a:cubicBezTo>
                  <a:cubicBezTo>
                    <a:pt x="16" y="104"/>
                    <a:pt x="13" y="101"/>
                    <a:pt x="14" y="97"/>
                  </a:cubicBezTo>
                  <a:cubicBezTo>
                    <a:pt x="15" y="92"/>
                    <a:pt x="16" y="94"/>
                    <a:pt x="15" y="92"/>
                  </a:cubicBezTo>
                  <a:cubicBezTo>
                    <a:pt x="15" y="91"/>
                    <a:pt x="14" y="91"/>
                    <a:pt x="13" y="89"/>
                  </a:cubicBezTo>
                  <a:cubicBezTo>
                    <a:pt x="12" y="88"/>
                    <a:pt x="12" y="88"/>
                    <a:pt x="11" y="87"/>
                  </a:cubicBezTo>
                  <a:cubicBezTo>
                    <a:pt x="11" y="86"/>
                    <a:pt x="11" y="83"/>
                    <a:pt x="11" y="83"/>
                  </a:cubicBezTo>
                  <a:cubicBezTo>
                    <a:pt x="10" y="84"/>
                    <a:pt x="10" y="84"/>
                    <a:pt x="10" y="84"/>
                  </a:cubicBezTo>
                  <a:cubicBezTo>
                    <a:pt x="10" y="84"/>
                    <a:pt x="0" y="182"/>
                    <a:pt x="97" y="197"/>
                  </a:cubicBezTo>
                  <a:cubicBezTo>
                    <a:pt x="97" y="197"/>
                    <a:pt x="75" y="192"/>
                    <a:pt x="73" y="187"/>
                  </a:cubicBezTo>
                  <a:cubicBezTo>
                    <a:pt x="73" y="187"/>
                    <a:pt x="72" y="183"/>
                    <a:pt x="73" y="183"/>
                  </a:cubicBezTo>
                  <a:cubicBezTo>
                    <a:pt x="74" y="183"/>
                    <a:pt x="76" y="184"/>
                    <a:pt x="77" y="183"/>
                  </a:cubicBezTo>
                  <a:cubicBezTo>
                    <a:pt x="79" y="181"/>
                    <a:pt x="80" y="180"/>
                    <a:pt x="80" y="180"/>
                  </a:cubicBezTo>
                  <a:cubicBezTo>
                    <a:pt x="80" y="182"/>
                    <a:pt x="80" y="182"/>
                    <a:pt x="80" y="182"/>
                  </a:cubicBezTo>
                  <a:cubicBezTo>
                    <a:pt x="80" y="182"/>
                    <a:pt x="79" y="182"/>
                    <a:pt x="83" y="181"/>
                  </a:cubicBezTo>
                  <a:cubicBezTo>
                    <a:pt x="88" y="181"/>
                    <a:pt x="88" y="181"/>
                    <a:pt x="89" y="181"/>
                  </a:cubicBezTo>
                  <a:cubicBezTo>
                    <a:pt x="91" y="180"/>
                    <a:pt x="93" y="176"/>
                    <a:pt x="94" y="178"/>
                  </a:cubicBezTo>
                  <a:cubicBezTo>
                    <a:pt x="95" y="181"/>
                    <a:pt x="93" y="180"/>
                    <a:pt x="95" y="181"/>
                  </a:cubicBezTo>
                  <a:cubicBezTo>
                    <a:pt x="97" y="181"/>
                    <a:pt x="101" y="180"/>
                    <a:pt x="101" y="180"/>
                  </a:cubicBezTo>
                  <a:cubicBezTo>
                    <a:pt x="101" y="180"/>
                    <a:pt x="108" y="181"/>
                    <a:pt x="108" y="180"/>
                  </a:cubicBezTo>
                  <a:cubicBezTo>
                    <a:pt x="109" y="179"/>
                    <a:pt x="109" y="178"/>
                    <a:pt x="110" y="178"/>
                  </a:cubicBezTo>
                  <a:cubicBezTo>
                    <a:pt x="111" y="178"/>
                    <a:pt x="112" y="180"/>
                    <a:pt x="112" y="180"/>
                  </a:cubicBezTo>
                  <a:cubicBezTo>
                    <a:pt x="108" y="182"/>
                    <a:pt x="108" y="182"/>
                    <a:pt x="108" y="182"/>
                  </a:cubicBezTo>
                  <a:cubicBezTo>
                    <a:pt x="105" y="185"/>
                    <a:pt x="105" y="185"/>
                    <a:pt x="105" y="185"/>
                  </a:cubicBezTo>
                  <a:cubicBezTo>
                    <a:pt x="105" y="185"/>
                    <a:pt x="103" y="185"/>
                    <a:pt x="105" y="186"/>
                  </a:cubicBezTo>
                  <a:cubicBezTo>
                    <a:pt x="106" y="187"/>
                    <a:pt x="107" y="187"/>
                    <a:pt x="108" y="187"/>
                  </a:cubicBezTo>
                  <a:cubicBezTo>
                    <a:pt x="110" y="187"/>
                    <a:pt x="114" y="190"/>
                    <a:pt x="115" y="188"/>
                  </a:cubicBezTo>
                  <a:cubicBezTo>
                    <a:pt x="116" y="186"/>
                    <a:pt x="116" y="186"/>
                    <a:pt x="117" y="185"/>
                  </a:cubicBezTo>
                  <a:cubicBezTo>
                    <a:pt x="117" y="184"/>
                    <a:pt x="117" y="182"/>
                    <a:pt x="119" y="182"/>
                  </a:cubicBezTo>
                  <a:cubicBezTo>
                    <a:pt x="120" y="182"/>
                    <a:pt x="122" y="183"/>
                    <a:pt x="122" y="183"/>
                  </a:cubicBezTo>
                  <a:cubicBezTo>
                    <a:pt x="121" y="186"/>
                    <a:pt x="121" y="186"/>
                    <a:pt x="121" y="186"/>
                  </a:cubicBezTo>
                  <a:cubicBezTo>
                    <a:pt x="121" y="186"/>
                    <a:pt x="123" y="186"/>
                    <a:pt x="125" y="186"/>
                  </a:cubicBezTo>
                  <a:cubicBezTo>
                    <a:pt x="126" y="186"/>
                    <a:pt x="126" y="188"/>
                    <a:pt x="128" y="186"/>
                  </a:cubicBezTo>
                  <a:cubicBezTo>
                    <a:pt x="129" y="184"/>
                    <a:pt x="129" y="184"/>
                    <a:pt x="131" y="184"/>
                  </a:cubicBezTo>
                  <a:cubicBezTo>
                    <a:pt x="133" y="184"/>
                    <a:pt x="135" y="183"/>
                    <a:pt x="136" y="183"/>
                  </a:cubicBezTo>
                  <a:cubicBezTo>
                    <a:pt x="136" y="184"/>
                    <a:pt x="138" y="184"/>
                    <a:pt x="139" y="184"/>
                  </a:cubicBezTo>
                  <a:cubicBezTo>
                    <a:pt x="139" y="184"/>
                    <a:pt x="143" y="186"/>
                    <a:pt x="143" y="186"/>
                  </a:cubicBezTo>
                  <a:cubicBezTo>
                    <a:pt x="144" y="185"/>
                    <a:pt x="148" y="186"/>
                    <a:pt x="148" y="186"/>
                  </a:cubicBezTo>
                  <a:cubicBezTo>
                    <a:pt x="148" y="186"/>
                    <a:pt x="137" y="196"/>
                    <a:pt x="113" y="197"/>
                  </a:cubicBezTo>
                  <a:cubicBezTo>
                    <a:pt x="113" y="197"/>
                    <a:pt x="167" y="199"/>
                    <a:pt x="197" y="146"/>
                  </a:cubicBezTo>
                  <a:cubicBezTo>
                    <a:pt x="228" y="94"/>
                    <a:pt x="206" y="26"/>
                    <a:pt x="137" y="3"/>
                  </a:cubicBezTo>
                  <a:cubicBezTo>
                    <a:pt x="137" y="3"/>
                    <a:pt x="189" y="22"/>
                    <a:pt x="203" y="71"/>
                  </a:cubicBezTo>
                  <a:cubicBezTo>
                    <a:pt x="202" y="72"/>
                    <a:pt x="202" y="72"/>
                    <a:pt x="202" y="72"/>
                  </a:cubicBezTo>
                  <a:cubicBezTo>
                    <a:pt x="201" y="71"/>
                    <a:pt x="201" y="72"/>
                    <a:pt x="200" y="69"/>
                  </a:cubicBezTo>
                  <a:cubicBezTo>
                    <a:pt x="199" y="67"/>
                    <a:pt x="199" y="68"/>
                    <a:pt x="199" y="66"/>
                  </a:cubicBezTo>
                  <a:cubicBezTo>
                    <a:pt x="198" y="64"/>
                    <a:pt x="198" y="65"/>
                    <a:pt x="197" y="64"/>
                  </a:cubicBezTo>
                  <a:cubicBezTo>
                    <a:pt x="195" y="62"/>
                    <a:pt x="195" y="62"/>
                    <a:pt x="194" y="61"/>
                  </a:cubicBezTo>
                  <a:cubicBezTo>
                    <a:pt x="193" y="61"/>
                    <a:pt x="192" y="58"/>
                    <a:pt x="192" y="57"/>
                  </a:cubicBezTo>
                  <a:cubicBezTo>
                    <a:pt x="191" y="56"/>
                    <a:pt x="189" y="55"/>
                    <a:pt x="188" y="55"/>
                  </a:cubicBezTo>
                  <a:cubicBezTo>
                    <a:pt x="187" y="55"/>
                    <a:pt x="188" y="54"/>
                    <a:pt x="187" y="55"/>
                  </a:cubicBezTo>
                  <a:cubicBezTo>
                    <a:pt x="187" y="56"/>
                    <a:pt x="189" y="58"/>
                    <a:pt x="189" y="58"/>
                  </a:cubicBezTo>
                  <a:cubicBezTo>
                    <a:pt x="189" y="62"/>
                    <a:pt x="189" y="62"/>
                    <a:pt x="189" y="62"/>
                  </a:cubicBezTo>
                  <a:cubicBezTo>
                    <a:pt x="189" y="62"/>
                    <a:pt x="190" y="65"/>
                    <a:pt x="190" y="66"/>
                  </a:cubicBezTo>
                  <a:cubicBezTo>
                    <a:pt x="190" y="67"/>
                    <a:pt x="189" y="70"/>
                    <a:pt x="189" y="70"/>
                  </a:cubicBezTo>
                  <a:cubicBezTo>
                    <a:pt x="189" y="70"/>
                    <a:pt x="188" y="72"/>
                    <a:pt x="187" y="73"/>
                  </a:cubicBezTo>
                  <a:cubicBezTo>
                    <a:pt x="186" y="73"/>
                    <a:pt x="181" y="74"/>
                    <a:pt x="181" y="74"/>
                  </a:cubicBezTo>
                  <a:cubicBezTo>
                    <a:pt x="181" y="74"/>
                    <a:pt x="179" y="72"/>
                    <a:pt x="179" y="71"/>
                  </a:cubicBezTo>
                  <a:cubicBezTo>
                    <a:pt x="178" y="69"/>
                    <a:pt x="175" y="69"/>
                    <a:pt x="174" y="68"/>
                  </a:cubicBezTo>
                  <a:cubicBezTo>
                    <a:pt x="174" y="67"/>
                    <a:pt x="175" y="66"/>
                    <a:pt x="173" y="64"/>
                  </a:cubicBezTo>
                  <a:cubicBezTo>
                    <a:pt x="172" y="62"/>
                    <a:pt x="173" y="63"/>
                    <a:pt x="172" y="61"/>
                  </a:cubicBezTo>
                  <a:cubicBezTo>
                    <a:pt x="170" y="59"/>
                    <a:pt x="170" y="59"/>
                    <a:pt x="170" y="59"/>
                  </a:cubicBezTo>
                  <a:cubicBezTo>
                    <a:pt x="170" y="59"/>
                    <a:pt x="166" y="58"/>
                    <a:pt x="167" y="60"/>
                  </a:cubicBezTo>
                  <a:cubicBezTo>
                    <a:pt x="168" y="63"/>
                    <a:pt x="167" y="65"/>
                    <a:pt x="168" y="65"/>
                  </a:cubicBezTo>
                  <a:cubicBezTo>
                    <a:pt x="169" y="66"/>
                    <a:pt x="170" y="65"/>
                    <a:pt x="171" y="67"/>
                  </a:cubicBezTo>
                  <a:cubicBezTo>
                    <a:pt x="172" y="69"/>
                    <a:pt x="172" y="70"/>
                    <a:pt x="172" y="71"/>
                  </a:cubicBezTo>
                  <a:cubicBezTo>
                    <a:pt x="173" y="71"/>
                    <a:pt x="173" y="74"/>
                    <a:pt x="174" y="75"/>
                  </a:cubicBezTo>
                  <a:cubicBezTo>
                    <a:pt x="175" y="75"/>
                    <a:pt x="178" y="75"/>
                    <a:pt x="178" y="76"/>
                  </a:cubicBezTo>
                  <a:cubicBezTo>
                    <a:pt x="177" y="77"/>
                    <a:pt x="176" y="78"/>
                    <a:pt x="178" y="79"/>
                  </a:cubicBezTo>
                  <a:cubicBezTo>
                    <a:pt x="179" y="79"/>
                    <a:pt x="179" y="80"/>
                    <a:pt x="180" y="80"/>
                  </a:cubicBezTo>
                  <a:cubicBezTo>
                    <a:pt x="181" y="80"/>
                    <a:pt x="181" y="80"/>
                    <a:pt x="182" y="79"/>
                  </a:cubicBezTo>
                  <a:cubicBezTo>
                    <a:pt x="184" y="79"/>
                    <a:pt x="186" y="79"/>
                    <a:pt x="186" y="79"/>
                  </a:cubicBezTo>
                  <a:cubicBezTo>
                    <a:pt x="186" y="79"/>
                    <a:pt x="188" y="80"/>
                    <a:pt x="188" y="81"/>
                  </a:cubicBezTo>
                  <a:cubicBezTo>
                    <a:pt x="188" y="82"/>
                    <a:pt x="187" y="86"/>
                    <a:pt x="187" y="86"/>
                  </a:cubicBezTo>
                  <a:cubicBezTo>
                    <a:pt x="185" y="90"/>
                    <a:pt x="185" y="90"/>
                    <a:pt x="185" y="90"/>
                  </a:cubicBezTo>
                  <a:cubicBezTo>
                    <a:pt x="185" y="90"/>
                    <a:pt x="185" y="97"/>
                    <a:pt x="184" y="97"/>
                  </a:cubicBezTo>
                  <a:cubicBezTo>
                    <a:pt x="183" y="97"/>
                    <a:pt x="182" y="100"/>
                    <a:pt x="181" y="100"/>
                  </a:cubicBezTo>
                  <a:cubicBezTo>
                    <a:pt x="180" y="101"/>
                    <a:pt x="180" y="105"/>
                    <a:pt x="180" y="105"/>
                  </a:cubicBezTo>
                  <a:cubicBezTo>
                    <a:pt x="178" y="108"/>
                    <a:pt x="178" y="108"/>
                    <a:pt x="178" y="108"/>
                  </a:cubicBezTo>
                  <a:cubicBezTo>
                    <a:pt x="178" y="108"/>
                    <a:pt x="178" y="111"/>
                    <a:pt x="178" y="112"/>
                  </a:cubicBezTo>
                  <a:cubicBezTo>
                    <a:pt x="178" y="113"/>
                    <a:pt x="179" y="117"/>
                    <a:pt x="178" y="119"/>
                  </a:cubicBezTo>
                  <a:cubicBezTo>
                    <a:pt x="178" y="121"/>
                    <a:pt x="175" y="122"/>
                    <a:pt x="175" y="122"/>
                  </a:cubicBezTo>
                  <a:cubicBezTo>
                    <a:pt x="175" y="122"/>
                    <a:pt x="179" y="126"/>
                    <a:pt x="177" y="126"/>
                  </a:cubicBezTo>
                  <a:cubicBezTo>
                    <a:pt x="175" y="127"/>
                    <a:pt x="173" y="129"/>
                    <a:pt x="173" y="130"/>
                  </a:cubicBezTo>
                  <a:cubicBezTo>
                    <a:pt x="172" y="131"/>
                    <a:pt x="172" y="132"/>
                    <a:pt x="171" y="132"/>
                  </a:cubicBezTo>
                  <a:cubicBezTo>
                    <a:pt x="170" y="133"/>
                    <a:pt x="168" y="133"/>
                    <a:pt x="168" y="134"/>
                  </a:cubicBezTo>
                  <a:cubicBezTo>
                    <a:pt x="168" y="134"/>
                    <a:pt x="168" y="137"/>
                    <a:pt x="168" y="137"/>
                  </a:cubicBezTo>
                  <a:cubicBezTo>
                    <a:pt x="164" y="142"/>
                    <a:pt x="164" y="142"/>
                    <a:pt x="164" y="142"/>
                  </a:cubicBezTo>
                  <a:cubicBezTo>
                    <a:pt x="160" y="146"/>
                    <a:pt x="160" y="146"/>
                    <a:pt x="160" y="146"/>
                  </a:cubicBezTo>
                  <a:cubicBezTo>
                    <a:pt x="160" y="146"/>
                    <a:pt x="160" y="149"/>
                    <a:pt x="159" y="149"/>
                  </a:cubicBezTo>
                  <a:cubicBezTo>
                    <a:pt x="158" y="149"/>
                    <a:pt x="153" y="151"/>
                    <a:pt x="152" y="152"/>
                  </a:cubicBezTo>
                  <a:cubicBezTo>
                    <a:pt x="152" y="152"/>
                    <a:pt x="148" y="154"/>
                    <a:pt x="147" y="154"/>
                  </a:cubicBezTo>
                  <a:cubicBezTo>
                    <a:pt x="146" y="154"/>
                    <a:pt x="148" y="157"/>
                    <a:pt x="146" y="154"/>
                  </a:cubicBezTo>
                  <a:cubicBezTo>
                    <a:pt x="144" y="151"/>
                    <a:pt x="145" y="153"/>
                    <a:pt x="144" y="149"/>
                  </a:cubicBezTo>
                  <a:cubicBezTo>
                    <a:pt x="142" y="145"/>
                    <a:pt x="142" y="148"/>
                    <a:pt x="142" y="145"/>
                  </a:cubicBezTo>
                  <a:cubicBezTo>
                    <a:pt x="142" y="143"/>
                    <a:pt x="142" y="145"/>
                    <a:pt x="142" y="143"/>
                  </a:cubicBezTo>
                  <a:cubicBezTo>
                    <a:pt x="142" y="140"/>
                    <a:pt x="143" y="142"/>
                    <a:pt x="141" y="139"/>
                  </a:cubicBezTo>
                  <a:cubicBezTo>
                    <a:pt x="140" y="136"/>
                    <a:pt x="140" y="137"/>
                    <a:pt x="138" y="135"/>
                  </a:cubicBezTo>
                  <a:cubicBezTo>
                    <a:pt x="136" y="133"/>
                    <a:pt x="135" y="135"/>
                    <a:pt x="136" y="132"/>
                  </a:cubicBezTo>
                  <a:cubicBezTo>
                    <a:pt x="137" y="129"/>
                    <a:pt x="137" y="132"/>
                    <a:pt x="137" y="129"/>
                  </a:cubicBezTo>
                  <a:cubicBezTo>
                    <a:pt x="138" y="126"/>
                    <a:pt x="137" y="125"/>
                    <a:pt x="139" y="124"/>
                  </a:cubicBezTo>
                  <a:cubicBezTo>
                    <a:pt x="141" y="123"/>
                    <a:pt x="142" y="122"/>
                    <a:pt x="142" y="121"/>
                  </a:cubicBezTo>
                  <a:cubicBezTo>
                    <a:pt x="142" y="119"/>
                    <a:pt x="142" y="118"/>
                    <a:pt x="142" y="117"/>
                  </a:cubicBezTo>
                  <a:cubicBezTo>
                    <a:pt x="141" y="116"/>
                    <a:pt x="139" y="114"/>
                    <a:pt x="139" y="113"/>
                  </a:cubicBezTo>
                  <a:cubicBezTo>
                    <a:pt x="139" y="112"/>
                    <a:pt x="139" y="113"/>
                    <a:pt x="137" y="111"/>
                  </a:cubicBezTo>
                  <a:cubicBezTo>
                    <a:pt x="136" y="109"/>
                    <a:pt x="135" y="108"/>
                    <a:pt x="135" y="108"/>
                  </a:cubicBezTo>
                  <a:cubicBezTo>
                    <a:pt x="135" y="108"/>
                    <a:pt x="135" y="103"/>
                    <a:pt x="135" y="101"/>
                  </a:cubicBezTo>
                  <a:cubicBezTo>
                    <a:pt x="135" y="99"/>
                    <a:pt x="134" y="102"/>
                    <a:pt x="135" y="99"/>
                  </a:cubicBezTo>
                  <a:cubicBezTo>
                    <a:pt x="135" y="96"/>
                    <a:pt x="135" y="94"/>
                    <a:pt x="135" y="94"/>
                  </a:cubicBezTo>
                  <a:cubicBezTo>
                    <a:pt x="135" y="94"/>
                    <a:pt x="132" y="92"/>
                    <a:pt x="131" y="92"/>
                  </a:cubicBezTo>
                  <a:cubicBezTo>
                    <a:pt x="129" y="92"/>
                    <a:pt x="129" y="94"/>
                    <a:pt x="127" y="93"/>
                  </a:cubicBezTo>
                  <a:cubicBezTo>
                    <a:pt x="125" y="91"/>
                    <a:pt x="126" y="90"/>
                    <a:pt x="125" y="89"/>
                  </a:cubicBezTo>
                  <a:cubicBezTo>
                    <a:pt x="124" y="89"/>
                    <a:pt x="123" y="89"/>
                    <a:pt x="122" y="90"/>
                  </a:cubicBezTo>
                  <a:cubicBezTo>
                    <a:pt x="121" y="91"/>
                    <a:pt x="118" y="91"/>
                    <a:pt x="116" y="91"/>
                  </a:cubicBezTo>
                  <a:cubicBezTo>
                    <a:pt x="114" y="92"/>
                    <a:pt x="113" y="92"/>
                    <a:pt x="110" y="92"/>
                  </a:cubicBezTo>
                  <a:cubicBezTo>
                    <a:pt x="108" y="92"/>
                    <a:pt x="104" y="93"/>
                    <a:pt x="102" y="92"/>
                  </a:cubicBezTo>
                  <a:cubicBezTo>
                    <a:pt x="100" y="91"/>
                    <a:pt x="100" y="92"/>
                    <a:pt x="99" y="90"/>
                  </a:cubicBezTo>
                  <a:cubicBezTo>
                    <a:pt x="98" y="88"/>
                    <a:pt x="99" y="88"/>
                    <a:pt x="97" y="87"/>
                  </a:cubicBezTo>
                  <a:cubicBezTo>
                    <a:pt x="95" y="86"/>
                    <a:pt x="94" y="87"/>
                    <a:pt x="94" y="85"/>
                  </a:cubicBezTo>
                  <a:cubicBezTo>
                    <a:pt x="94" y="82"/>
                    <a:pt x="95" y="83"/>
                    <a:pt x="93" y="81"/>
                  </a:cubicBezTo>
                  <a:cubicBezTo>
                    <a:pt x="92" y="79"/>
                    <a:pt x="94" y="82"/>
                    <a:pt x="92" y="79"/>
                  </a:cubicBezTo>
                  <a:cubicBezTo>
                    <a:pt x="89" y="76"/>
                    <a:pt x="88" y="79"/>
                    <a:pt x="89" y="76"/>
                  </a:cubicBezTo>
                  <a:cubicBezTo>
                    <a:pt x="90" y="74"/>
                    <a:pt x="91" y="75"/>
                    <a:pt x="91" y="73"/>
                  </a:cubicBezTo>
                  <a:cubicBezTo>
                    <a:pt x="91" y="70"/>
                    <a:pt x="95" y="74"/>
                    <a:pt x="92" y="68"/>
                  </a:cubicBezTo>
                  <a:cubicBezTo>
                    <a:pt x="90" y="63"/>
                    <a:pt x="89" y="64"/>
                    <a:pt x="92" y="60"/>
                  </a:cubicBezTo>
                  <a:cubicBezTo>
                    <a:pt x="94" y="55"/>
                    <a:pt x="97" y="54"/>
                    <a:pt x="98" y="53"/>
                  </a:cubicBezTo>
                  <a:cubicBezTo>
                    <a:pt x="98" y="52"/>
                    <a:pt x="99" y="50"/>
                    <a:pt x="100" y="49"/>
                  </a:cubicBezTo>
                  <a:cubicBezTo>
                    <a:pt x="101" y="48"/>
                    <a:pt x="100" y="48"/>
                    <a:pt x="102" y="48"/>
                  </a:cubicBezTo>
                  <a:cubicBezTo>
                    <a:pt x="104" y="48"/>
                    <a:pt x="107" y="47"/>
                    <a:pt x="108" y="46"/>
                  </a:cubicBezTo>
                  <a:cubicBezTo>
                    <a:pt x="109" y="45"/>
                    <a:pt x="111" y="42"/>
                    <a:pt x="112" y="42"/>
                  </a:cubicBezTo>
                  <a:cubicBezTo>
                    <a:pt x="113" y="42"/>
                    <a:pt x="113" y="42"/>
                    <a:pt x="115" y="42"/>
                  </a:cubicBezTo>
                  <a:cubicBezTo>
                    <a:pt x="117" y="41"/>
                    <a:pt x="117" y="41"/>
                    <a:pt x="119" y="41"/>
                  </a:cubicBezTo>
                  <a:cubicBezTo>
                    <a:pt x="120" y="41"/>
                    <a:pt x="117" y="42"/>
                    <a:pt x="121" y="41"/>
                  </a:cubicBezTo>
                  <a:cubicBezTo>
                    <a:pt x="125" y="40"/>
                    <a:pt x="124" y="40"/>
                    <a:pt x="125" y="40"/>
                  </a:cubicBezTo>
                  <a:cubicBezTo>
                    <a:pt x="126" y="40"/>
                    <a:pt x="126" y="41"/>
                    <a:pt x="127" y="41"/>
                  </a:cubicBezTo>
                  <a:cubicBezTo>
                    <a:pt x="129" y="41"/>
                    <a:pt x="129" y="38"/>
                    <a:pt x="129" y="41"/>
                  </a:cubicBezTo>
                  <a:cubicBezTo>
                    <a:pt x="129" y="45"/>
                    <a:pt x="128" y="46"/>
                    <a:pt x="130" y="46"/>
                  </a:cubicBezTo>
                  <a:cubicBezTo>
                    <a:pt x="133" y="47"/>
                    <a:pt x="130" y="47"/>
                    <a:pt x="133" y="47"/>
                  </a:cubicBezTo>
                  <a:cubicBezTo>
                    <a:pt x="136" y="47"/>
                    <a:pt x="135" y="47"/>
                    <a:pt x="137" y="48"/>
                  </a:cubicBezTo>
                  <a:cubicBezTo>
                    <a:pt x="138" y="48"/>
                    <a:pt x="139" y="49"/>
                    <a:pt x="141" y="49"/>
                  </a:cubicBezTo>
                  <a:cubicBezTo>
                    <a:pt x="143" y="49"/>
                    <a:pt x="140" y="52"/>
                    <a:pt x="143" y="49"/>
                  </a:cubicBezTo>
                  <a:cubicBezTo>
                    <a:pt x="146" y="46"/>
                    <a:pt x="141" y="46"/>
                    <a:pt x="146" y="46"/>
                  </a:cubicBezTo>
                  <a:cubicBezTo>
                    <a:pt x="151" y="47"/>
                    <a:pt x="152" y="48"/>
                    <a:pt x="153" y="48"/>
                  </a:cubicBezTo>
                  <a:cubicBezTo>
                    <a:pt x="154" y="47"/>
                    <a:pt x="154" y="48"/>
                    <a:pt x="156" y="47"/>
                  </a:cubicBezTo>
                  <a:cubicBezTo>
                    <a:pt x="159" y="46"/>
                    <a:pt x="159" y="46"/>
                    <a:pt x="160" y="46"/>
                  </a:cubicBezTo>
                  <a:cubicBezTo>
                    <a:pt x="161" y="47"/>
                    <a:pt x="161" y="49"/>
                    <a:pt x="162" y="47"/>
                  </a:cubicBezTo>
                  <a:cubicBezTo>
                    <a:pt x="163" y="45"/>
                    <a:pt x="165" y="45"/>
                    <a:pt x="162" y="44"/>
                  </a:cubicBezTo>
                  <a:cubicBezTo>
                    <a:pt x="159" y="42"/>
                    <a:pt x="158" y="44"/>
                    <a:pt x="158" y="42"/>
                  </a:cubicBezTo>
                  <a:cubicBezTo>
                    <a:pt x="157" y="40"/>
                    <a:pt x="160" y="41"/>
                    <a:pt x="157" y="40"/>
                  </a:cubicBezTo>
                  <a:cubicBezTo>
                    <a:pt x="154" y="40"/>
                    <a:pt x="155" y="40"/>
                    <a:pt x="153" y="39"/>
                  </a:cubicBezTo>
                  <a:cubicBezTo>
                    <a:pt x="151" y="38"/>
                    <a:pt x="149" y="41"/>
                    <a:pt x="148" y="39"/>
                  </a:cubicBezTo>
                  <a:cubicBezTo>
                    <a:pt x="147" y="37"/>
                    <a:pt x="143" y="41"/>
                    <a:pt x="147" y="37"/>
                  </a:cubicBezTo>
                  <a:cubicBezTo>
                    <a:pt x="151" y="34"/>
                    <a:pt x="149" y="32"/>
                    <a:pt x="152" y="33"/>
                  </a:cubicBezTo>
                  <a:cubicBezTo>
                    <a:pt x="155" y="34"/>
                    <a:pt x="154" y="36"/>
                    <a:pt x="155" y="35"/>
                  </a:cubicBezTo>
                  <a:cubicBezTo>
                    <a:pt x="157" y="33"/>
                    <a:pt x="160" y="32"/>
                    <a:pt x="157" y="30"/>
                  </a:cubicBezTo>
                  <a:cubicBezTo>
                    <a:pt x="154" y="28"/>
                    <a:pt x="156" y="29"/>
                    <a:pt x="153" y="28"/>
                  </a:cubicBezTo>
                  <a:cubicBezTo>
                    <a:pt x="150" y="26"/>
                    <a:pt x="147" y="33"/>
                    <a:pt x="146" y="32"/>
                  </a:cubicBezTo>
                  <a:cubicBezTo>
                    <a:pt x="145" y="31"/>
                    <a:pt x="144" y="30"/>
                    <a:pt x="143" y="31"/>
                  </a:cubicBezTo>
                  <a:cubicBezTo>
                    <a:pt x="142" y="31"/>
                    <a:pt x="142" y="34"/>
                    <a:pt x="142" y="36"/>
                  </a:cubicBezTo>
                  <a:cubicBezTo>
                    <a:pt x="142" y="38"/>
                    <a:pt x="143" y="38"/>
                    <a:pt x="140" y="37"/>
                  </a:cubicBezTo>
                  <a:cubicBezTo>
                    <a:pt x="137" y="35"/>
                    <a:pt x="144" y="36"/>
                    <a:pt x="137" y="33"/>
                  </a:cubicBezTo>
                  <a:cubicBezTo>
                    <a:pt x="130" y="31"/>
                    <a:pt x="128" y="31"/>
                    <a:pt x="127" y="32"/>
                  </a:cubicBezTo>
                  <a:cubicBezTo>
                    <a:pt x="126" y="33"/>
                    <a:pt x="125" y="33"/>
                    <a:pt x="124" y="34"/>
                  </a:cubicBezTo>
                  <a:cubicBezTo>
                    <a:pt x="123" y="35"/>
                    <a:pt x="126" y="36"/>
                    <a:pt x="123" y="35"/>
                  </a:cubicBezTo>
                  <a:cubicBezTo>
                    <a:pt x="120" y="33"/>
                    <a:pt x="118" y="35"/>
                    <a:pt x="118" y="35"/>
                  </a:cubicBezTo>
                  <a:cubicBezTo>
                    <a:pt x="118" y="35"/>
                    <a:pt x="117" y="35"/>
                    <a:pt x="116" y="36"/>
                  </a:cubicBezTo>
                  <a:cubicBezTo>
                    <a:pt x="114" y="37"/>
                    <a:pt x="112" y="38"/>
                    <a:pt x="111" y="37"/>
                  </a:cubicBezTo>
                  <a:cubicBezTo>
                    <a:pt x="109" y="37"/>
                    <a:pt x="106" y="38"/>
                    <a:pt x="109" y="34"/>
                  </a:cubicBezTo>
                  <a:cubicBezTo>
                    <a:pt x="111" y="31"/>
                    <a:pt x="109" y="33"/>
                    <a:pt x="113" y="31"/>
                  </a:cubicBezTo>
                  <a:cubicBezTo>
                    <a:pt x="117" y="30"/>
                    <a:pt x="123" y="29"/>
                    <a:pt x="118" y="28"/>
                  </a:cubicBezTo>
                  <a:cubicBezTo>
                    <a:pt x="113" y="27"/>
                    <a:pt x="121" y="27"/>
                    <a:pt x="114" y="24"/>
                  </a:cubicBezTo>
                  <a:cubicBezTo>
                    <a:pt x="107" y="21"/>
                    <a:pt x="107" y="25"/>
                    <a:pt x="107" y="21"/>
                  </a:cubicBezTo>
                  <a:cubicBezTo>
                    <a:pt x="108" y="16"/>
                    <a:pt x="107" y="16"/>
                    <a:pt x="106" y="16"/>
                  </a:cubicBezTo>
                  <a:cubicBezTo>
                    <a:pt x="104" y="16"/>
                    <a:pt x="100" y="17"/>
                    <a:pt x="98" y="18"/>
                  </a:cubicBezTo>
                  <a:cubicBezTo>
                    <a:pt x="97" y="18"/>
                    <a:pt x="99" y="19"/>
                    <a:pt x="96" y="17"/>
                  </a:cubicBezTo>
                  <a:cubicBezTo>
                    <a:pt x="92" y="15"/>
                    <a:pt x="91" y="18"/>
                    <a:pt x="92" y="15"/>
                  </a:cubicBezTo>
                  <a:cubicBezTo>
                    <a:pt x="94" y="13"/>
                    <a:pt x="94" y="12"/>
                    <a:pt x="96" y="11"/>
                  </a:cubicBezTo>
                  <a:cubicBezTo>
                    <a:pt x="98" y="9"/>
                    <a:pt x="97" y="3"/>
                    <a:pt x="102" y="5"/>
                  </a:cubicBezTo>
                  <a:cubicBezTo>
                    <a:pt x="106" y="8"/>
                    <a:pt x="105" y="7"/>
                    <a:pt x="108" y="7"/>
                  </a:cubicBezTo>
                  <a:cubicBezTo>
                    <a:pt x="112" y="7"/>
                    <a:pt x="114" y="7"/>
                    <a:pt x="114" y="6"/>
                  </a:cubicBezTo>
                  <a:cubicBezTo>
                    <a:pt x="114" y="5"/>
                    <a:pt x="109" y="3"/>
                    <a:pt x="109" y="3"/>
                  </a:cubicBezTo>
                  <a:cubicBezTo>
                    <a:pt x="109" y="3"/>
                    <a:pt x="108" y="4"/>
                    <a:pt x="109" y="3"/>
                  </a:cubicBezTo>
                  <a:cubicBezTo>
                    <a:pt x="109" y="2"/>
                    <a:pt x="110" y="1"/>
                    <a:pt x="110" y="1"/>
                  </a:cubicBezTo>
                  <a:cubicBezTo>
                    <a:pt x="109" y="0"/>
                    <a:pt x="109" y="0"/>
                    <a:pt x="109" y="0"/>
                  </a:cubicBezTo>
                  <a:cubicBezTo>
                    <a:pt x="109" y="0"/>
                    <a:pt x="96" y="0"/>
                    <a:pt x="9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91" name="Freeform 41"/>
          <p:cNvSpPr>
            <a:spLocks noEditPoints="1"/>
          </p:cNvSpPr>
          <p:nvPr/>
        </p:nvSpPr>
        <p:spPr bwMode="auto">
          <a:xfrm>
            <a:off x="9646289" y="3991000"/>
            <a:ext cx="428625" cy="390525"/>
          </a:xfrm>
          <a:custGeom>
            <a:avLst/>
            <a:gdLst>
              <a:gd name="T0" fmla="*/ 116 w 196"/>
              <a:gd name="T1" fmla="*/ 2 h 179"/>
              <a:gd name="T2" fmla="*/ 98 w 196"/>
              <a:gd name="T3" fmla="*/ 0 h 179"/>
              <a:gd name="T4" fmla="*/ 98 w 196"/>
              <a:gd name="T5" fmla="*/ 17 h 179"/>
              <a:gd name="T6" fmla="*/ 113 w 196"/>
              <a:gd name="T7" fmla="*/ 18 h 179"/>
              <a:gd name="T8" fmla="*/ 169 w 196"/>
              <a:gd name="T9" fmla="*/ 105 h 179"/>
              <a:gd name="T10" fmla="*/ 98 w 196"/>
              <a:gd name="T11" fmla="*/ 163 h 179"/>
              <a:gd name="T12" fmla="*/ 98 w 196"/>
              <a:gd name="T13" fmla="*/ 179 h 179"/>
              <a:gd name="T14" fmla="*/ 185 w 196"/>
              <a:gd name="T15" fmla="*/ 108 h 179"/>
              <a:gd name="T16" fmla="*/ 116 w 196"/>
              <a:gd name="T17" fmla="*/ 2 h 179"/>
              <a:gd name="T18" fmla="*/ 98 w 196"/>
              <a:gd name="T19" fmla="*/ 0 h 179"/>
              <a:gd name="T20" fmla="*/ 10 w 196"/>
              <a:gd name="T21" fmla="*/ 71 h 179"/>
              <a:gd name="T22" fmla="*/ 79 w 196"/>
              <a:gd name="T23" fmla="*/ 177 h 179"/>
              <a:gd name="T24" fmla="*/ 98 w 196"/>
              <a:gd name="T25" fmla="*/ 179 h 179"/>
              <a:gd name="T26" fmla="*/ 98 w 196"/>
              <a:gd name="T27" fmla="*/ 163 h 179"/>
              <a:gd name="T28" fmla="*/ 83 w 196"/>
              <a:gd name="T29" fmla="*/ 161 h 179"/>
              <a:gd name="T30" fmla="*/ 83 w 196"/>
              <a:gd name="T31" fmla="*/ 161 h 179"/>
              <a:gd name="T32" fmla="*/ 26 w 196"/>
              <a:gd name="T33" fmla="*/ 75 h 179"/>
              <a:gd name="T34" fmla="*/ 98 w 196"/>
              <a:gd name="T35" fmla="*/ 17 h 179"/>
              <a:gd name="T36" fmla="*/ 98 w 196"/>
              <a:gd name="T3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96" h="179">
                <a:moveTo>
                  <a:pt x="116" y="2"/>
                </a:moveTo>
                <a:cubicBezTo>
                  <a:pt x="110" y="1"/>
                  <a:pt x="104" y="0"/>
                  <a:pt x="98" y="0"/>
                </a:cubicBezTo>
                <a:cubicBezTo>
                  <a:pt x="98" y="17"/>
                  <a:pt x="98" y="17"/>
                  <a:pt x="98" y="17"/>
                </a:cubicBezTo>
                <a:cubicBezTo>
                  <a:pt x="103" y="17"/>
                  <a:pt x="108" y="17"/>
                  <a:pt x="113" y="18"/>
                </a:cubicBezTo>
                <a:cubicBezTo>
                  <a:pt x="152" y="27"/>
                  <a:pt x="177" y="65"/>
                  <a:pt x="169" y="105"/>
                </a:cubicBezTo>
                <a:cubicBezTo>
                  <a:pt x="162" y="139"/>
                  <a:pt x="131" y="163"/>
                  <a:pt x="98" y="163"/>
                </a:cubicBezTo>
                <a:cubicBezTo>
                  <a:pt x="98" y="179"/>
                  <a:pt x="98" y="179"/>
                  <a:pt x="98" y="179"/>
                </a:cubicBezTo>
                <a:cubicBezTo>
                  <a:pt x="139" y="179"/>
                  <a:pt x="177" y="150"/>
                  <a:pt x="185" y="108"/>
                </a:cubicBezTo>
                <a:cubicBezTo>
                  <a:pt x="196" y="60"/>
                  <a:pt x="165" y="12"/>
                  <a:pt x="116" y="2"/>
                </a:cubicBezTo>
                <a:close/>
                <a:moveTo>
                  <a:pt x="98" y="0"/>
                </a:moveTo>
                <a:cubicBezTo>
                  <a:pt x="56" y="0"/>
                  <a:pt x="19" y="29"/>
                  <a:pt x="10" y="71"/>
                </a:cubicBezTo>
                <a:cubicBezTo>
                  <a:pt x="0" y="120"/>
                  <a:pt x="31" y="167"/>
                  <a:pt x="79" y="177"/>
                </a:cubicBezTo>
                <a:cubicBezTo>
                  <a:pt x="85" y="179"/>
                  <a:pt x="92" y="179"/>
                  <a:pt x="98" y="179"/>
                </a:cubicBezTo>
                <a:cubicBezTo>
                  <a:pt x="98" y="163"/>
                  <a:pt x="98" y="163"/>
                  <a:pt x="98" y="163"/>
                </a:cubicBezTo>
                <a:cubicBezTo>
                  <a:pt x="93" y="163"/>
                  <a:pt x="88" y="162"/>
                  <a:pt x="83" y="161"/>
                </a:cubicBezTo>
                <a:cubicBezTo>
                  <a:pt x="83" y="161"/>
                  <a:pt x="83" y="161"/>
                  <a:pt x="83" y="161"/>
                </a:cubicBezTo>
                <a:cubicBezTo>
                  <a:pt x="43" y="153"/>
                  <a:pt x="18" y="114"/>
                  <a:pt x="26" y="75"/>
                </a:cubicBezTo>
                <a:cubicBezTo>
                  <a:pt x="33" y="40"/>
                  <a:pt x="64" y="17"/>
                  <a:pt x="98" y="17"/>
                </a:cubicBezTo>
                <a:lnTo>
                  <a:pt x="98"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2" name="Freeform 42"/>
          <p:cNvSpPr/>
          <p:nvPr/>
        </p:nvSpPr>
        <p:spPr bwMode="auto">
          <a:xfrm>
            <a:off x="9757414" y="4351363"/>
            <a:ext cx="92075" cy="198438"/>
          </a:xfrm>
          <a:custGeom>
            <a:avLst/>
            <a:gdLst>
              <a:gd name="T0" fmla="*/ 33 w 58"/>
              <a:gd name="T1" fmla="*/ 125 h 125"/>
              <a:gd name="T2" fmla="*/ 0 w 58"/>
              <a:gd name="T3" fmla="*/ 118 h 125"/>
              <a:gd name="T4" fmla="*/ 25 w 58"/>
              <a:gd name="T5" fmla="*/ 0 h 125"/>
              <a:gd name="T6" fmla="*/ 58 w 58"/>
              <a:gd name="T7" fmla="*/ 7 h 125"/>
              <a:gd name="T8" fmla="*/ 33 w 58"/>
              <a:gd name="T9" fmla="*/ 125 h 125"/>
            </a:gdLst>
            <a:ahLst/>
            <a:cxnLst>
              <a:cxn ang="0">
                <a:pos x="T0" y="T1"/>
              </a:cxn>
              <a:cxn ang="0">
                <a:pos x="T2" y="T3"/>
              </a:cxn>
              <a:cxn ang="0">
                <a:pos x="T4" y="T5"/>
              </a:cxn>
              <a:cxn ang="0">
                <a:pos x="T6" y="T7"/>
              </a:cxn>
              <a:cxn ang="0">
                <a:pos x="T8" y="T9"/>
              </a:cxn>
            </a:cxnLst>
            <a:rect l="0" t="0" r="r" b="b"/>
            <a:pathLst>
              <a:path w="58" h="125">
                <a:moveTo>
                  <a:pt x="33" y="125"/>
                </a:moveTo>
                <a:lnTo>
                  <a:pt x="0" y="118"/>
                </a:lnTo>
                <a:lnTo>
                  <a:pt x="25" y="0"/>
                </a:lnTo>
                <a:lnTo>
                  <a:pt x="58" y="7"/>
                </a:lnTo>
                <a:lnTo>
                  <a:pt x="33" y="125"/>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3" name="Freeform 43"/>
          <p:cNvSpPr/>
          <p:nvPr/>
        </p:nvSpPr>
        <p:spPr bwMode="auto">
          <a:xfrm>
            <a:off x="9719314" y="4411688"/>
            <a:ext cx="130175" cy="268288"/>
          </a:xfrm>
          <a:custGeom>
            <a:avLst/>
            <a:gdLst>
              <a:gd name="T0" fmla="*/ 40 w 60"/>
              <a:gd name="T1" fmla="*/ 106 h 123"/>
              <a:gd name="T2" fmla="*/ 18 w 60"/>
              <a:gd name="T3" fmla="*/ 121 h 123"/>
              <a:gd name="T4" fmla="*/ 3 w 60"/>
              <a:gd name="T5" fmla="*/ 98 h 123"/>
              <a:gd name="T6" fmla="*/ 20 w 60"/>
              <a:gd name="T7" fmla="*/ 17 h 123"/>
              <a:gd name="T8" fmla="*/ 42 w 60"/>
              <a:gd name="T9" fmla="*/ 2 h 123"/>
              <a:gd name="T10" fmla="*/ 57 w 60"/>
              <a:gd name="T11" fmla="*/ 25 h 123"/>
              <a:gd name="T12" fmla="*/ 40 w 60"/>
              <a:gd name="T13" fmla="*/ 106 h 123"/>
            </a:gdLst>
            <a:ahLst/>
            <a:cxnLst>
              <a:cxn ang="0">
                <a:pos x="T0" y="T1"/>
              </a:cxn>
              <a:cxn ang="0">
                <a:pos x="T2" y="T3"/>
              </a:cxn>
              <a:cxn ang="0">
                <a:pos x="T4" y="T5"/>
              </a:cxn>
              <a:cxn ang="0">
                <a:pos x="T6" y="T7"/>
              </a:cxn>
              <a:cxn ang="0">
                <a:pos x="T8" y="T9"/>
              </a:cxn>
              <a:cxn ang="0">
                <a:pos x="T10" y="T11"/>
              </a:cxn>
              <a:cxn ang="0">
                <a:pos x="T12" y="T13"/>
              </a:cxn>
            </a:cxnLst>
            <a:rect l="0" t="0" r="r" b="b"/>
            <a:pathLst>
              <a:path w="60" h="123">
                <a:moveTo>
                  <a:pt x="40" y="106"/>
                </a:moveTo>
                <a:cubicBezTo>
                  <a:pt x="38" y="116"/>
                  <a:pt x="28" y="123"/>
                  <a:pt x="18" y="121"/>
                </a:cubicBezTo>
                <a:cubicBezTo>
                  <a:pt x="7" y="118"/>
                  <a:pt x="0" y="108"/>
                  <a:pt x="3" y="98"/>
                </a:cubicBezTo>
                <a:cubicBezTo>
                  <a:pt x="20" y="17"/>
                  <a:pt x="20" y="17"/>
                  <a:pt x="20" y="17"/>
                </a:cubicBezTo>
                <a:cubicBezTo>
                  <a:pt x="22" y="6"/>
                  <a:pt x="32" y="0"/>
                  <a:pt x="42" y="2"/>
                </a:cubicBezTo>
                <a:cubicBezTo>
                  <a:pt x="53" y="4"/>
                  <a:pt x="60" y="14"/>
                  <a:pt x="57" y="25"/>
                </a:cubicBezTo>
                <a:lnTo>
                  <a:pt x="40" y="106"/>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4" name="Freeform 44"/>
          <p:cNvSpPr/>
          <p:nvPr/>
        </p:nvSpPr>
        <p:spPr bwMode="auto">
          <a:xfrm>
            <a:off x="8530276" y="1406550"/>
            <a:ext cx="523875" cy="479425"/>
          </a:xfrm>
          <a:custGeom>
            <a:avLst/>
            <a:gdLst>
              <a:gd name="T0" fmla="*/ 117 w 240"/>
              <a:gd name="T1" fmla="*/ 220 h 220"/>
              <a:gd name="T2" fmla="*/ 0 w 240"/>
              <a:gd name="T3" fmla="*/ 219 h 220"/>
              <a:gd name="T4" fmla="*/ 0 w 240"/>
              <a:gd name="T5" fmla="*/ 44 h 220"/>
              <a:gd name="T6" fmla="*/ 120 w 240"/>
              <a:gd name="T7" fmla="*/ 44 h 220"/>
              <a:gd name="T8" fmla="*/ 240 w 240"/>
              <a:gd name="T9" fmla="*/ 44 h 220"/>
              <a:gd name="T10" fmla="*/ 240 w 240"/>
              <a:gd name="T11" fmla="*/ 219 h 220"/>
              <a:gd name="T12" fmla="*/ 117 w 240"/>
              <a:gd name="T13" fmla="*/ 220 h 220"/>
            </a:gdLst>
            <a:ahLst/>
            <a:cxnLst>
              <a:cxn ang="0">
                <a:pos x="T0" y="T1"/>
              </a:cxn>
              <a:cxn ang="0">
                <a:pos x="T2" y="T3"/>
              </a:cxn>
              <a:cxn ang="0">
                <a:pos x="T4" y="T5"/>
              </a:cxn>
              <a:cxn ang="0">
                <a:pos x="T6" y="T7"/>
              </a:cxn>
              <a:cxn ang="0">
                <a:pos x="T8" y="T9"/>
              </a:cxn>
              <a:cxn ang="0">
                <a:pos x="T10" y="T11"/>
              </a:cxn>
              <a:cxn ang="0">
                <a:pos x="T12" y="T13"/>
              </a:cxn>
            </a:cxnLst>
            <a:rect l="0" t="0" r="r" b="b"/>
            <a:pathLst>
              <a:path w="240" h="220">
                <a:moveTo>
                  <a:pt x="117" y="220"/>
                </a:moveTo>
                <a:cubicBezTo>
                  <a:pt x="117" y="220"/>
                  <a:pt x="76" y="179"/>
                  <a:pt x="0" y="219"/>
                </a:cubicBezTo>
                <a:cubicBezTo>
                  <a:pt x="0" y="44"/>
                  <a:pt x="0" y="44"/>
                  <a:pt x="0" y="44"/>
                </a:cubicBezTo>
                <a:cubicBezTo>
                  <a:pt x="0" y="44"/>
                  <a:pt x="78" y="0"/>
                  <a:pt x="120" y="44"/>
                </a:cubicBezTo>
                <a:cubicBezTo>
                  <a:pt x="240" y="44"/>
                  <a:pt x="240" y="44"/>
                  <a:pt x="240" y="44"/>
                </a:cubicBezTo>
                <a:cubicBezTo>
                  <a:pt x="240" y="219"/>
                  <a:pt x="240" y="219"/>
                  <a:pt x="240" y="219"/>
                </a:cubicBezTo>
                <a:lnTo>
                  <a:pt x="117" y="22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5" name="Freeform 45"/>
          <p:cNvSpPr>
            <a:spLocks noEditPoints="1"/>
          </p:cNvSpPr>
          <p:nvPr/>
        </p:nvSpPr>
        <p:spPr bwMode="auto">
          <a:xfrm>
            <a:off x="8374701" y="4067200"/>
            <a:ext cx="638175" cy="528638"/>
          </a:xfrm>
          <a:custGeom>
            <a:avLst/>
            <a:gdLst>
              <a:gd name="T0" fmla="*/ 199 w 293"/>
              <a:gd name="T1" fmla="*/ 192 h 242"/>
              <a:gd name="T2" fmla="*/ 219 w 293"/>
              <a:gd name="T3" fmla="*/ 205 h 242"/>
              <a:gd name="T4" fmla="*/ 219 w 293"/>
              <a:gd name="T5" fmla="*/ 214 h 242"/>
              <a:gd name="T6" fmla="*/ 199 w 293"/>
              <a:gd name="T7" fmla="*/ 214 h 242"/>
              <a:gd name="T8" fmla="*/ 219 w 293"/>
              <a:gd name="T9" fmla="*/ 242 h 242"/>
              <a:gd name="T10" fmla="*/ 242 w 293"/>
              <a:gd name="T11" fmla="*/ 216 h 242"/>
              <a:gd name="T12" fmla="*/ 199 w 293"/>
              <a:gd name="T13" fmla="*/ 170 h 242"/>
              <a:gd name="T14" fmla="*/ 293 w 293"/>
              <a:gd name="T15" fmla="*/ 147 h 242"/>
              <a:gd name="T16" fmla="*/ 269 w 293"/>
              <a:gd name="T17" fmla="*/ 0 h 242"/>
              <a:gd name="T18" fmla="*/ 199 w 293"/>
              <a:gd name="T19" fmla="*/ 16 h 242"/>
              <a:gd name="T20" fmla="*/ 275 w 293"/>
              <a:gd name="T21" fmla="*/ 35 h 242"/>
              <a:gd name="T22" fmla="*/ 256 w 293"/>
              <a:gd name="T23" fmla="*/ 154 h 242"/>
              <a:gd name="T24" fmla="*/ 199 w 293"/>
              <a:gd name="T25" fmla="*/ 170 h 242"/>
              <a:gd name="T26" fmla="*/ 175 w 293"/>
              <a:gd name="T27" fmla="*/ 192 h 242"/>
              <a:gd name="T28" fmla="*/ 199 w 293"/>
              <a:gd name="T29" fmla="*/ 170 h 242"/>
              <a:gd name="T30" fmla="*/ 146 w 293"/>
              <a:gd name="T31" fmla="*/ 154 h 242"/>
              <a:gd name="T32" fmla="*/ 199 w 293"/>
              <a:gd name="T33" fmla="*/ 242 h 242"/>
              <a:gd name="T34" fmla="*/ 179 w 293"/>
              <a:gd name="T35" fmla="*/ 214 h 242"/>
              <a:gd name="T36" fmla="*/ 179 w 293"/>
              <a:gd name="T37" fmla="*/ 205 h 242"/>
              <a:gd name="T38" fmla="*/ 199 w 293"/>
              <a:gd name="T39" fmla="*/ 192 h 242"/>
              <a:gd name="T40" fmla="*/ 146 w 293"/>
              <a:gd name="T41" fmla="*/ 0 h 242"/>
              <a:gd name="T42" fmla="*/ 199 w 293"/>
              <a:gd name="T43" fmla="*/ 16 h 242"/>
              <a:gd name="T44" fmla="*/ 146 w 293"/>
              <a:gd name="T45" fmla="*/ 0 h 242"/>
              <a:gd name="T46" fmla="*/ 0 w 293"/>
              <a:gd name="T47" fmla="*/ 24 h 242"/>
              <a:gd name="T48" fmla="*/ 23 w 293"/>
              <a:gd name="T49" fmla="*/ 170 h 242"/>
              <a:gd name="T50" fmla="*/ 117 w 293"/>
              <a:gd name="T51" fmla="*/ 192 h 242"/>
              <a:gd name="T52" fmla="*/ 52 w 293"/>
              <a:gd name="T53" fmla="*/ 216 h 242"/>
              <a:gd name="T54" fmla="*/ 75 w 293"/>
              <a:gd name="T55" fmla="*/ 242 h 242"/>
              <a:gd name="T56" fmla="*/ 146 w 293"/>
              <a:gd name="T57" fmla="*/ 154 h 242"/>
              <a:gd name="T58" fmla="*/ 37 w 293"/>
              <a:gd name="T59" fmla="*/ 154 h 242"/>
              <a:gd name="T60" fmla="*/ 17 w 293"/>
              <a:gd name="T61" fmla="*/ 35 h 242"/>
              <a:gd name="T62" fmla="*/ 146 w 293"/>
              <a:gd name="T63" fmla="*/ 16 h 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93" h="242">
                <a:moveTo>
                  <a:pt x="219" y="192"/>
                </a:moveTo>
                <a:cubicBezTo>
                  <a:pt x="199" y="192"/>
                  <a:pt x="199" y="192"/>
                  <a:pt x="199" y="192"/>
                </a:cubicBezTo>
                <a:cubicBezTo>
                  <a:pt x="199" y="205"/>
                  <a:pt x="199" y="205"/>
                  <a:pt x="199" y="205"/>
                </a:cubicBezTo>
                <a:cubicBezTo>
                  <a:pt x="219" y="205"/>
                  <a:pt x="219" y="205"/>
                  <a:pt x="219" y="205"/>
                </a:cubicBezTo>
                <a:cubicBezTo>
                  <a:pt x="221" y="205"/>
                  <a:pt x="223" y="207"/>
                  <a:pt x="223" y="209"/>
                </a:cubicBezTo>
                <a:cubicBezTo>
                  <a:pt x="223" y="212"/>
                  <a:pt x="221" y="214"/>
                  <a:pt x="219" y="214"/>
                </a:cubicBezTo>
                <a:cubicBezTo>
                  <a:pt x="219" y="214"/>
                  <a:pt x="219" y="214"/>
                  <a:pt x="219" y="214"/>
                </a:cubicBezTo>
                <a:cubicBezTo>
                  <a:pt x="199" y="214"/>
                  <a:pt x="199" y="214"/>
                  <a:pt x="199" y="214"/>
                </a:cubicBezTo>
                <a:cubicBezTo>
                  <a:pt x="199" y="242"/>
                  <a:pt x="199" y="242"/>
                  <a:pt x="199" y="242"/>
                </a:cubicBezTo>
                <a:cubicBezTo>
                  <a:pt x="219" y="242"/>
                  <a:pt x="219" y="242"/>
                  <a:pt x="219" y="242"/>
                </a:cubicBezTo>
                <a:cubicBezTo>
                  <a:pt x="232" y="242"/>
                  <a:pt x="242" y="232"/>
                  <a:pt x="242" y="219"/>
                </a:cubicBezTo>
                <a:cubicBezTo>
                  <a:pt x="242" y="216"/>
                  <a:pt x="242" y="216"/>
                  <a:pt x="242" y="216"/>
                </a:cubicBezTo>
                <a:cubicBezTo>
                  <a:pt x="242" y="203"/>
                  <a:pt x="232" y="192"/>
                  <a:pt x="219" y="192"/>
                </a:cubicBezTo>
                <a:close/>
                <a:moveTo>
                  <a:pt x="199" y="170"/>
                </a:moveTo>
                <a:cubicBezTo>
                  <a:pt x="269" y="170"/>
                  <a:pt x="269" y="170"/>
                  <a:pt x="269" y="170"/>
                </a:cubicBezTo>
                <a:cubicBezTo>
                  <a:pt x="282" y="170"/>
                  <a:pt x="293" y="160"/>
                  <a:pt x="293" y="147"/>
                </a:cubicBezTo>
                <a:cubicBezTo>
                  <a:pt x="293" y="24"/>
                  <a:pt x="293" y="24"/>
                  <a:pt x="293" y="24"/>
                </a:cubicBezTo>
                <a:cubicBezTo>
                  <a:pt x="293" y="11"/>
                  <a:pt x="282" y="0"/>
                  <a:pt x="269" y="0"/>
                </a:cubicBezTo>
                <a:cubicBezTo>
                  <a:pt x="199" y="0"/>
                  <a:pt x="199" y="0"/>
                  <a:pt x="199" y="0"/>
                </a:cubicBezTo>
                <a:cubicBezTo>
                  <a:pt x="199" y="16"/>
                  <a:pt x="199" y="16"/>
                  <a:pt x="199" y="16"/>
                </a:cubicBezTo>
                <a:cubicBezTo>
                  <a:pt x="256" y="16"/>
                  <a:pt x="256" y="16"/>
                  <a:pt x="256" y="16"/>
                </a:cubicBezTo>
                <a:cubicBezTo>
                  <a:pt x="267" y="16"/>
                  <a:pt x="275" y="24"/>
                  <a:pt x="275" y="35"/>
                </a:cubicBezTo>
                <a:cubicBezTo>
                  <a:pt x="275" y="135"/>
                  <a:pt x="275" y="135"/>
                  <a:pt x="275" y="135"/>
                </a:cubicBezTo>
                <a:cubicBezTo>
                  <a:pt x="275" y="146"/>
                  <a:pt x="267" y="154"/>
                  <a:pt x="256" y="154"/>
                </a:cubicBezTo>
                <a:cubicBezTo>
                  <a:pt x="199" y="154"/>
                  <a:pt x="199" y="154"/>
                  <a:pt x="199" y="154"/>
                </a:cubicBezTo>
                <a:lnTo>
                  <a:pt x="199" y="170"/>
                </a:lnTo>
                <a:close/>
                <a:moveTo>
                  <a:pt x="199" y="192"/>
                </a:moveTo>
                <a:cubicBezTo>
                  <a:pt x="175" y="192"/>
                  <a:pt x="175" y="192"/>
                  <a:pt x="175" y="192"/>
                </a:cubicBezTo>
                <a:cubicBezTo>
                  <a:pt x="175" y="170"/>
                  <a:pt x="175" y="170"/>
                  <a:pt x="175" y="170"/>
                </a:cubicBezTo>
                <a:cubicBezTo>
                  <a:pt x="199" y="170"/>
                  <a:pt x="199" y="170"/>
                  <a:pt x="199" y="170"/>
                </a:cubicBezTo>
                <a:cubicBezTo>
                  <a:pt x="199" y="154"/>
                  <a:pt x="199" y="154"/>
                  <a:pt x="199" y="154"/>
                </a:cubicBezTo>
                <a:cubicBezTo>
                  <a:pt x="146" y="154"/>
                  <a:pt x="146" y="154"/>
                  <a:pt x="146" y="154"/>
                </a:cubicBezTo>
                <a:cubicBezTo>
                  <a:pt x="146" y="242"/>
                  <a:pt x="146" y="242"/>
                  <a:pt x="146" y="242"/>
                </a:cubicBezTo>
                <a:cubicBezTo>
                  <a:pt x="199" y="242"/>
                  <a:pt x="199" y="242"/>
                  <a:pt x="199" y="242"/>
                </a:cubicBezTo>
                <a:cubicBezTo>
                  <a:pt x="199" y="214"/>
                  <a:pt x="199" y="214"/>
                  <a:pt x="199" y="214"/>
                </a:cubicBezTo>
                <a:cubicBezTo>
                  <a:pt x="179" y="214"/>
                  <a:pt x="179" y="214"/>
                  <a:pt x="179" y="214"/>
                </a:cubicBezTo>
                <a:cubicBezTo>
                  <a:pt x="177" y="214"/>
                  <a:pt x="175" y="212"/>
                  <a:pt x="175" y="209"/>
                </a:cubicBezTo>
                <a:cubicBezTo>
                  <a:pt x="175" y="207"/>
                  <a:pt x="177" y="205"/>
                  <a:pt x="179" y="205"/>
                </a:cubicBezTo>
                <a:cubicBezTo>
                  <a:pt x="199" y="205"/>
                  <a:pt x="199" y="205"/>
                  <a:pt x="199" y="205"/>
                </a:cubicBezTo>
                <a:cubicBezTo>
                  <a:pt x="199" y="192"/>
                  <a:pt x="199" y="192"/>
                  <a:pt x="199" y="192"/>
                </a:cubicBezTo>
                <a:close/>
                <a:moveTo>
                  <a:pt x="199" y="0"/>
                </a:moveTo>
                <a:cubicBezTo>
                  <a:pt x="146" y="0"/>
                  <a:pt x="146" y="0"/>
                  <a:pt x="146" y="0"/>
                </a:cubicBezTo>
                <a:cubicBezTo>
                  <a:pt x="146" y="16"/>
                  <a:pt x="146" y="16"/>
                  <a:pt x="146" y="16"/>
                </a:cubicBezTo>
                <a:cubicBezTo>
                  <a:pt x="199" y="16"/>
                  <a:pt x="199" y="16"/>
                  <a:pt x="199" y="16"/>
                </a:cubicBezTo>
                <a:lnTo>
                  <a:pt x="199" y="0"/>
                </a:lnTo>
                <a:close/>
                <a:moveTo>
                  <a:pt x="146" y="0"/>
                </a:moveTo>
                <a:cubicBezTo>
                  <a:pt x="23" y="0"/>
                  <a:pt x="23" y="0"/>
                  <a:pt x="23" y="0"/>
                </a:cubicBezTo>
                <a:cubicBezTo>
                  <a:pt x="10" y="0"/>
                  <a:pt x="0" y="11"/>
                  <a:pt x="0" y="24"/>
                </a:cubicBezTo>
                <a:cubicBezTo>
                  <a:pt x="0" y="147"/>
                  <a:pt x="0" y="147"/>
                  <a:pt x="0" y="147"/>
                </a:cubicBezTo>
                <a:cubicBezTo>
                  <a:pt x="0" y="160"/>
                  <a:pt x="10" y="170"/>
                  <a:pt x="23" y="170"/>
                </a:cubicBezTo>
                <a:cubicBezTo>
                  <a:pt x="117" y="170"/>
                  <a:pt x="117" y="170"/>
                  <a:pt x="117" y="170"/>
                </a:cubicBezTo>
                <a:cubicBezTo>
                  <a:pt x="117" y="192"/>
                  <a:pt x="117" y="192"/>
                  <a:pt x="117" y="192"/>
                </a:cubicBezTo>
                <a:cubicBezTo>
                  <a:pt x="75" y="192"/>
                  <a:pt x="75" y="192"/>
                  <a:pt x="75" y="192"/>
                </a:cubicBezTo>
                <a:cubicBezTo>
                  <a:pt x="62" y="192"/>
                  <a:pt x="52" y="203"/>
                  <a:pt x="52" y="216"/>
                </a:cubicBezTo>
                <a:cubicBezTo>
                  <a:pt x="52" y="219"/>
                  <a:pt x="52" y="219"/>
                  <a:pt x="52" y="219"/>
                </a:cubicBezTo>
                <a:cubicBezTo>
                  <a:pt x="52" y="232"/>
                  <a:pt x="62" y="242"/>
                  <a:pt x="75" y="242"/>
                </a:cubicBezTo>
                <a:cubicBezTo>
                  <a:pt x="146" y="242"/>
                  <a:pt x="146" y="242"/>
                  <a:pt x="146" y="242"/>
                </a:cubicBezTo>
                <a:cubicBezTo>
                  <a:pt x="146" y="154"/>
                  <a:pt x="146" y="154"/>
                  <a:pt x="146" y="154"/>
                </a:cubicBezTo>
                <a:cubicBezTo>
                  <a:pt x="37" y="154"/>
                  <a:pt x="37" y="154"/>
                  <a:pt x="37" y="154"/>
                </a:cubicBezTo>
                <a:cubicBezTo>
                  <a:pt x="37" y="154"/>
                  <a:pt x="37" y="154"/>
                  <a:pt x="37" y="154"/>
                </a:cubicBezTo>
                <a:cubicBezTo>
                  <a:pt x="26" y="154"/>
                  <a:pt x="17" y="146"/>
                  <a:pt x="17" y="135"/>
                </a:cubicBezTo>
                <a:cubicBezTo>
                  <a:pt x="17" y="35"/>
                  <a:pt x="17" y="35"/>
                  <a:pt x="17" y="35"/>
                </a:cubicBezTo>
                <a:cubicBezTo>
                  <a:pt x="17" y="24"/>
                  <a:pt x="26" y="16"/>
                  <a:pt x="37" y="16"/>
                </a:cubicBezTo>
                <a:cubicBezTo>
                  <a:pt x="146" y="16"/>
                  <a:pt x="146" y="16"/>
                  <a:pt x="146" y="16"/>
                </a:cubicBezTo>
                <a:lnTo>
                  <a:pt x="146"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6" name="Freeform 46"/>
          <p:cNvSpPr>
            <a:spLocks noEditPoints="1"/>
          </p:cNvSpPr>
          <p:nvPr/>
        </p:nvSpPr>
        <p:spPr bwMode="auto">
          <a:xfrm>
            <a:off x="9503414" y="3014688"/>
            <a:ext cx="819150" cy="955675"/>
          </a:xfrm>
          <a:custGeom>
            <a:avLst/>
            <a:gdLst>
              <a:gd name="T0" fmla="*/ 376 w 376"/>
              <a:gd name="T1" fmla="*/ 43 h 438"/>
              <a:gd name="T2" fmla="*/ 324 w 376"/>
              <a:gd name="T3" fmla="*/ 32 h 438"/>
              <a:gd name="T4" fmla="*/ 334 w 376"/>
              <a:gd name="T5" fmla="*/ 54 h 438"/>
              <a:gd name="T6" fmla="*/ 324 w 376"/>
              <a:gd name="T7" fmla="*/ 59 h 438"/>
              <a:gd name="T8" fmla="*/ 272 w 376"/>
              <a:gd name="T9" fmla="*/ 63 h 438"/>
              <a:gd name="T10" fmla="*/ 304 w 376"/>
              <a:gd name="T11" fmla="*/ 98 h 438"/>
              <a:gd name="T12" fmla="*/ 256 w 376"/>
              <a:gd name="T13" fmla="*/ 81 h 438"/>
              <a:gd name="T14" fmla="*/ 271 w 376"/>
              <a:gd name="T15" fmla="*/ 103 h 438"/>
              <a:gd name="T16" fmla="*/ 241 w 376"/>
              <a:gd name="T17" fmla="*/ 100 h 438"/>
              <a:gd name="T18" fmla="*/ 256 w 376"/>
              <a:gd name="T19" fmla="*/ 122 h 438"/>
              <a:gd name="T20" fmla="*/ 226 w 376"/>
              <a:gd name="T21" fmla="*/ 119 h 438"/>
              <a:gd name="T22" fmla="*/ 240 w 376"/>
              <a:gd name="T23" fmla="*/ 140 h 438"/>
              <a:gd name="T24" fmla="*/ 210 w 376"/>
              <a:gd name="T25" fmla="*/ 138 h 438"/>
              <a:gd name="T26" fmla="*/ 242 w 376"/>
              <a:gd name="T27" fmla="*/ 173 h 438"/>
              <a:gd name="T28" fmla="*/ 195 w 376"/>
              <a:gd name="T29" fmla="*/ 156 h 438"/>
              <a:gd name="T30" fmla="*/ 210 w 376"/>
              <a:gd name="T31" fmla="*/ 178 h 438"/>
              <a:gd name="T32" fmla="*/ 180 w 376"/>
              <a:gd name="T33" fmla="*/ 175 h 438"/>
              <a:gd name="T34" fmla="*/ 194 w 376"/>
              <a:gd name="T35" fmla="*/ 197 h 438"/>
              <a:gd name="T36" fmla="*/ 164 w 376"/>
              <a:gd name="T37" fmla="*/ 194 h 438"/>
              <a:gd name="T38" fmla="*/ 179 w 376"/>
              <a:gd name="T39" fmla="*/ 215 h 438"/>
              <a:gd name="T40" fmla="*/ 149 w 376"/>
              <a:gd name="T41" fmla="*/ 213 h 438"/>
              <a:gd name="T42" fmla="*/ 181 w 376"/>
              <a:gd name="T43" fmla="*/ 248 h 438"/>
              <a:gd name="T44" fmla="*/ 134 w 376"/>
              <a:gd name="T45" fmla="*/ 232 h 438"/>
              <a:gd name="T46" fmla="*/ 148 w 376"/>
              <a:gd name="T47" fmla="*/ 253 h 438"/>
              <a:gd name="T48" fmla="*/ 118 w 376"/>
              <a:gd name="T49" fmla="*/ 250 h 438"/>
              <a:gd name="T50" fmla="*/ 133 w 376"/>
              <a:gd name="T51" fmla="*/ 272 h 438"/>
              <a:gd name="T52" fmla="*/ 103 w 376"/>
              <a:gd name="T53" fmla="*/ 269 h 438"/>
              <a:gd name="T54" fmla="*/ 117 w 376"/>
              <a:gd name="T55" fmla="*/ 290 h 438"/>
              <a:gd name="T56" fmla="*/ 88 w 376"/>
              <a:gd name="T57" fmla="*/ 288 h 438"/>
              <a:gd name="T58" fmla="*/ 119 w 376"/>
              <a:gd name="T59" fmla="*/ 323 h 438"/>
              <a:gd name="T60" fmla="*/ 72 w 376"/>
              <a:gd name="T61" fmla="*/ 307 h 438"/>
              <a:gd name="T62" fmla="*/ 87 w 376"/>
              <a:gd name="T63" fmla="*/ 328 h 438"/>
              <a:gd name="T64" fmla="*/ 57 w 376"/>
              <a:gd name="T65" fmla="*/ 325 h 438"/>
              <a:gd name="T66" fmla="*/ 71 w 376"/>
              <a:gd name="T67" fmla="*/ 347 h 438"/>
              <a:gd name="T68" fmla="*/ 42 w 376"/>
              <a:gd name="T69" fmla="*/ 344 h 438"/>
              <a:gd name="T70" fmla="*/ 56 w 376"/>
              <a:gd name="T71" fmla="*/ 366 h 438"/>
              <a:gd name="T72" fmla="*/ 26 w 376"/>
              <a:gd name="T73" fmla="*/ 363 h 438"/>
              <a:gd name="T74" fmla="*/ 58 w 376"/>
              <a:gd name="T75" fmla="*/ 398 h 438"/>
              <a:gd name="T76" fmla="*/ 0 w 376"/>
              <a:gd name="T77" fmla="*/ 395 h 438"/>
              <a:gd name="T78" fmla="*/ 324 w 376"/>
              <a:gd name="T79" fmla="*/ 106 h 438"/>
              <a:gd name="T80" fmla="*/ 316 w 376"/>
              <a:gd name="T81" fmla="*/ 56 h 438"/>
              <a:gd name="T82" fmla="*/ 324 w 376"/>
              <a:gd name="T83" fmla="*/ 32 h 438"/>
              <a:gd name="T84" fmla="*/ 323 w 376"/>
              <a:gd name="T85" fmla="*/ 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76" h="438">
                <a:moveTo>
                  <a:pt x="324" y="106"/>
                </a:moveTo>
                <a:cubicBezTo>
                  <a:pt x="376" y="43"/>
                  <a:pt x="376" y="43"/>
                  <a:pt x="376" y="43"/>
                </a:cubicBezTo>
                <a:cubicBezTo>
                  <a:pt x="324" y="1"/>
                  <a:pt x="324" y="1"/>
                  <a:pt x="324" y="1"/>
                </a:cubicBezTo>
                <a:cubicBezTo>
                  <a:pt x="324" y="32"/>
                  <a:pt x="324" y="32"/>
                  <a:pt x="324" y="32"/>
                </a:cubicBezTo>
                <a:cubicBezTo>
                  <a:pt x="327" y="32"/>
                  <a:pt x="330" y="33"/>
                  <a:pt x="332" y="35"/>
                </a:cubicBezTo>
                <a:cubicBezTo>
                  <a:pt x="338" y="40"/>
                  <a:pt x="339" y="49"/>
                  <a:pt x="334" y="54"/>
                </a:cubicBezTo>
                <a:cubicBezTo>
                  <a:pt x="334" y="54"/>
                  <a:pt x="334" y="54"/>
                  <a:pt x="334" y="54"/>
                </a:cubicBezTo>
                <a:cubicBezTo>
                  <a:pt x="332" y="57"/>
                  <a:pt x="328" y="59"/>
                  <a:pt x="324" y="59"/>
                </a:cubicBezTo>
                <a:lnTo>
                  <a:pt x="324" y="106"/>
                </a:lnTo>
                <a:close/>
                <a:moveTo>
                  <a:pt x="272" y="63"/>
                </a:moveTo>
                <a:cubicBezTo>
                  <a:pt x="308" y="92"/>
                  <a:pt x="308" y="92"/>
                  <a:pt x="308" y="92"/>
                </a:cubicBezTo>
                <a:cubicBezTo>
                  <a:pt x="304" y="98"/>
                  <a:pt x="304" y="98"/>
                  <a:pt x="304" y="98"/>
                </a:cubicBezTo>
                <a:cubicBezTo>
                  <a:pt x="267" y="68"/>
                  <a:pt x="267" y="68"/>
                  <a:pt x="267" y="68"/>
                </a:cubicBezTo>
                <a:cubicBezTo>
                  <a:pt x="256" y="81"/>
                  <a:pt x="256" y="81"/>
                  <a:pt x="256" y="81"/>
                </a:cubicBezTo>
                <a:cubicBezTo>
                  <a:pt x="276" y="97"/>
                  <a:pt x="276" y="97"/>
                  <a:pt x="276" y="97"/>
                </a:cubicBezTo>
                <a:cubicBezTo>
                  <a:pt x="271" y="103"/>
                  <a:pt x="271" y="103"/>
                  <a:pt x="271" y="103"/>
                </a:cubicBezTo>
                <a:cubicBezTo>
                  <a:pt x="252" y="87"/>
                  <a:pt x="252" y="87"/>
                  <a:pt x="252" y="87"/>
                </a:cubicBezTo>
                <a:cubicBezTo>
                  <a:pt x="241" y="100"/>
                  <a:pt x="241" y="100"/>
                  <a:pt x="241" y="100"/>
                </a:cubicBezTo>
                <a:cubicBezTo>
                  <a:pt x="260" y="116"/>
                  <a:pt x="260" y="116"/>
                  <a:pt x="260" y="116"/>
                </a:cubicBezTo>
                <a:cubicBezTo>
                  <a:pt x="256" y="122"/>
                  <a:pt x="256" y="122"/>
                  <a:pt x="256" y="122"/>
                </a:cubicBezTo>
                <a:cubicBezTo>
                  <a:pt x="236" y="106"/>
                  <a:pt x="236" y="106"/>
                  <a:pt x="236" y="106"/>
                </a:cubicBezTo>
                <a:cubicBezTo>
                  <a:pt x="226" y="119"/>
                  <a:pt x="226" y="119"/>
                  <a:pt x="226" y="119"/>
                </a:cubicBezTo>
                <a:cubicBezTo>
                  <a:pt x="245" y="135"/>
                  <a:pt x="245" y="135"/>
                  <a:pt x="245" y="135"/>
                </a:cubicBezTo>
                <a:cubicBezTo>
                  <a:pt x="240" y="140"/>
                  <a:pt x="240" y="140"/>
                  <a:pt x="240" y="140"/>
                </a:cubicBezTo>
                <a:cubicBezTo>
                  <a:pt x="221" y="125"/>
                  <a:pt x="221" y="125"/>
                  <a:pt x="221" y="125"/>
                </a:cubicBezTo>
                <a:cubicBezTo>
                  <a:pt x="210" y="138"/>
                  <a:pt x="210" y="138"/>
                  <a:pt x="210" y="138"/>
                </a:cubicBezTo>
                <a:cubicBezTo>
                  <a:pt x="247" y="167"/>
                  <a:pt x="247" y="167"/>
                  <a:pt x="247" y="167"/>
                </a:cubicBezTo>
                <a:cubicBezTo>
                  <a:pt x="242" y="173"/>
                  <a:pt x="242" y="173"/>
                  <a:pt x="242" y="173"/>
                </a:cubicBezTo>
                <a:cubicBezTo>
                  <a:pt x="206" y="143"/>
                  <a:pt x="206" y="143"/>
                  <a:pt x="206" y="143"/>
                </a:cubicBezTo>
                <a:cubicBezTo>
                  <a:pt x="195" y="156"/>
                  <a:pt x="195" y="156"/>
                  <a:pt x="195" y="156"/>
                </a:cubicBezTo>
                <a:cubicBezTo>
                  <a:pt x="214" y="172"/>
                  <a:pt x="214" y="172"/>
                  <a:pt x="214" y="172"/>
                </a:cubicBezTo>
                <a:cubicBezTo>
                  <a:pt x="210" y="178"/>
                  <a:pt x="210" y="178"/>
                  <a:pt x="210" y="178"/>
                </a:cubicBezTo>
                <a:cubicBezTo>
                  <a:pt x="190" y="162"/>
                  <a:pt x="190" y="162"/>
                  <a:pt x="190" y="162"/>
                </a:cubicBezTo>
                <a:cubicBezTo>
                  <a:pt x="180" y="175"/>
                  <a:pt x="180" y="175"/>
                  <a:pt x="180" y="175"/>
                </a:cubicBezTo>
                <a:cubicBezTo>
                  <a:pt x="199" y="191"/>
                  <a:pt x="199" y="191"/>
                  <a:pt x="199" y="191"/>
                </a:cubicBezTo>
                <a:cubicBezTo>
                  <a:pt x="194" y="197"/>
                  <a:pt x="194" y="197"/>
                  <a:pt x="194" y="197"/>
                </a:cubicBezTo>
                <a:cubicBezTo>
                  <a:pt x="175" y="181"/>
                  <a:pt x="175" y="181"/>
                  <a:pt x="175" y="181"/>
                </a:cubicBezTo>
                <a:cubicBezTo>
                  <a:pt x="164" y="194"/>
                  <a:pt x="164" y="194"/>
                  <a:pt x="164" y="194"/>
                </a:cubicBezTo>
                <a:cubicBezTo>
                  <a:pt x="184" y="210"/>
                  <a:pt x="184" y="210"/>
                  <a:pt x="184" y="210"/>
                </a:cubicBezTo>
                <a:cubicBezTo>
                  <a:pt x="179" y="215"/>
                  <a:pt x="179" y="215"/>
                  <a:pt x="179" y="215"/>
                </a:cubicBezTo>
                <a:cubicBezTo>
                  <a:pt x="160" y="200"/>
                  <a:pt x="160" y="200"/>
                  <a:pt x="160" y="200"/>
                </a:cubicBezTo>
                <a:cubicBezTo>
                  <a:pt x="149" y="213"/>
                  <a:pt x="149" y="213"/>
                  <a:pt x="149" y="213"/>
                </a:cubicBezTo>
                <a:cubicBezTo>
                  <a:pt x="185" y="243"/>
                  <a:pt x="185" y="243"/>
                  <a:pt x="185" y="243"/>
                </a:cubicBezTo>
                <a:cubicBezTo>
                  <a:pt x="181" y="248"/>
                  <a:pt x="181" y="248"/>
                  <a:pt x="181" y="248"/>
                </a:cubicBezTo>
                <a:cubicBezTo>
                  <a:pt x="144" y="218"/>
                  <a:pt x="144" y="218"/>
                  <a:pt x="144" y="218"/>
                </a:cubicBezTo>
                <a:cubicBezTo>
                  <a:pt x="134" y="232"/>
                  <a:pt x="134" y="232"/>
                  <a:pt x="134" y="232"/>
                </a:cubicBezTo>
                <a:cubicBezTo>
                  <a:pt x="153" y="247"/>
                  <a:pt x="153" y="247"/>
                  <a:pt x="153" y="247"/>
                </a:cubicBezTo>
                <a:cubicBezTo>
                  <a:pt x="148" y="253"/>
                  <a:pt x="148" y="253"/>
                  <a:pt x="148" y="253"/>
                </a:cubicBezTo>
                <a:cubicBezTo>
                  <a:pt x="129" y="237"/>
                  <a:pt x="129" y="237"/>
                  <a:pt x="129" y="237"/>
                </a:cubicBezTo>
                <a:cubicBezTo>
                  <a:pt x="118" y="250"/>
                  <a:pt x="118" y="250"/>
                  <a:pt x="118" y="250"/>
                </a:cubicBezTo>
                <a:cubicBezTo>
                  <a:pt x="137" y="266"/>
                  <a:pt x="137" y="266"/>
                  <a:pt x="137" y="266"/>
                </a:cubicBezTo>
                <a:cubicBezTo>
                  <a:pt x="133" y="272"/>
                  <a:pt x="133" y="272"/>
                  <a:pt x="133" y="272"/>
                </a:cubicBezTo>
                <a:cubicBezTo>
                  <a:pt x="114" y="256"/>
                  <a:pt x="114" y="256"/>
                  <a:pt x="114" y="256"/>
                </a:cubicBezTo>
                <a:cubicBezTo>
                  <a:pt x="103" y="269"/>
                  <a:pt x="103" y="269"/>
                  <a:pt x="103" y="269"/>
                </a:cubicBezTo>
                <a:cubicBezTo>
                  <a:pt x="122" y="285"/>
                  <a:pt x="122" y="285"/>
                  <a:pt x="122" y="285"/>
                </a:cubicBezTo>
                <a:cubicBezTo>
                  <a:pt x="117" y="290"/>
                  <a:pt x="117" y="290"/>
                  <a:pt x="117" y="290"/>
                </a:cubicBezTo>
                <a:cubicBezTo>
                  <a:pt x="98" y="275"/>
                  <a:pt x="98" y="275"/>
                  <a:pt x="98" y="275"/>
                </a:cubicBezTo>
                <a:cubicBezTo>
                  <a:pt x="88" y="288"/>
                  <a:pt x="88" y="288"/>
                  <a:pt x="88" y="288"/>
                </a:cubicBezTo>
                <a:cubicBezTo>
                  <a:pt x="124" y="318"/>
                  <a:pt x="124" y="318"/>
                  <a:pt x="124" y="318"/>
                </a:cubicBezTo>
                <a:cubicBezTo>
                  <a:pt x="119" y="323"/>
                  <a:pt x="119" y="323"/>
                  <a:pt x="119" y="323"/>
                </a:cubicBezTo>
                <a:cubicBezTo>
                  <a:pt x="83" y="294"/>
                  <a:pt x="83" y="294"/>
                  <a:pt x="83" y="294"/>
                </a:cubicBezTo>
                <a:cubicBezTo>
                  <a:pt x="72" y="307"/>
                  <a:pt x="72" y="307"/>
                  <a:pt x="72" y="307"/>
                </a:cubicBezTo>
                <a:cubicBezTo>
                  <a:pt x="91" y="322"/>
                  <a:pt x="91" y="322"/>
                  <a:pt x="91" y="322"/>
                </a:cubicBezTo>
                <a:cubicBezTo>
                  <a:pt x="87" y="328"/>
                  <a:pt x="87" y="328"/>
                  <a:pt x="87" y="328"/>
                </a:cubicBezTo>
                <a:cubicBezTo>
                  <a:pt x="68" y="312"/>
                  <a:pt x="68" y="312"/>
                  <a:pt x="68" y="312"/>
                </a:cubicBezTo>
                <a:cubicBezTo>
                  <a:pt x="57" y="325"/>
                  <a:pt x="57" y="325"/>
                  <a:pt x="57" y="325"/>
                </a:cubicBezTo>
                <a:cubicBezTo>
                  <a:pt x="76" y="341"/>
                  <a:pt x="76" y="341"/>
                  <a:pt x="76" y="341"/>
                </a:cubicBezTo>
                <a:cubicBezTo>
                  <a:pt x="71" y="347"/>
                  <a:pt x="71" y="347"/>
                  <a:pt x="71" y="347"/>
                </a:cubicBezTo>
                <a:cubicBezTo>
                  <a:pt x="52" y="331"/>
                  <a:pt x="52" y="331"/>
                  <a:pt x="52" y="331"/>
                </a:cubicBezTo>
                <a:cubicBezTo>
                  <a:pt x="42" y="344"/>
                  <a:pt x="42" y="344"/>
                  <a:pt x="42" y="344"/>
                </a:cubicBezTo>
                <a:cubicBezTo>
                  <a:pt x="61" y="360"/>
                  <a:pt x="61" y="360"/>
                  <a:pt x="61" y="360"/>
                </a:cubicBezTo>
                <a:cubicBezTo>
                  <a:pt x="56" y="366"/>
                  <a:pt x="56" y="366"/>
                  <a:pt x="56" y="366"/>
                </a:cubicBezTo>
                <a:cubicBezTo>
                  <a:pt x="37" y="350"/>
                  <a:pt x="37" y="350"/>
                  <a:pt x="37" y="350"/>
                </a:cubicBezTo>
                <a:cubicBezTo>
                  <a:pt x="26" y="363"/>
                  <a:pt x="26" y="363"/>
                  <a:pt x="26" y="363"/>
                </a:cubicBezTo>
                <a:cubicBezTo>
                  <a:pt x="63" y="393"/>
                  <a:pt x="63" y="393"/>
                  <a:pt x="63" y="393"/>
                </a:cubicBezTo>
                <a:cubicBezTo>
                  <a:pt x="58" y="398"/>
                  <a:pt x="58" y="398"/>
                  <a:pt x="58" y="398"/>
                </a:cubicBezTo>
                <a:cubicBezTo>
                  <a:pt x="22" y="369"/>
                  <a:pt x="22" y="369"/>
                  <a:pt x="22" y="369"/>
                </a:cubicBezTo>
                <a:cubicBezTo>
                  <a:pt x="0" y="395"/>
                  <a:pt x="0" y="395"/>
                  <a:pt x="0" y="395"/>
                </a:cubicBezTo>
                <a:cubicBezTo>
                  <a:pt x="53" y="438"/>
                  <a:pt x="53" y="438"/>
                  <a:pt x="53" y="438"/>
                </a:cubicBezTo>
                <a:cubicBezTo>
                  <a:pt x="324" y="106"/>
                  <a:pt x="324" y="106"/>
                  <a:pt x="324" y="106"/>
                </a:cubicBezTo>
                <a:cubicBezTo>
                  <a:pt x="324" y="59"/>
                  <a:pt x="324" y="59"/>
                  <a:pt x="324" y="59"/>
                </a:cubicBezTo>
                <a:cubicBezTo>
                  <a:pt x="321" y="59"/>
                  <a:pt x="318" y="58"/>
                  <a:pt x="316" y="56"/>
                </a:cubicBezTo>
                <a:cubicBezTo>
                  <a:pt x="310" y="51"/>
                  <a:pt x="309" y="43"/>
                  <a:pt x="314" y="37"/>
                </a:cubicBezTo>
                <a:cubicBezTo>
                  <a:pt x="316" y="34"/>
                  <a:pt x="320" y="32"/>
                  <a:pt x="324" y="32"/>
                </a:cubicBezTo>
                <a:cubicBezTo>
                  <a:pt x="324" y="1"/>
                  <a:pt x="324" y="1"/>
                  <a:pt x="324" y="1"/>
                </a:cubicBezTo>
                <a:cubicBezTo>
                  <a:pt x="323" y="0"/>
                  <a:pt x="323" y="0"/>
                  <a:pt x="323" y="0"/>
                </a:cubicBezTo>
                <a:lnTo>
                  <a:pt x="272" y="6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7" name="Freeform 47"/>
          <p:cNvSpPr>
            <a:spLocks noEditPoints="1"/>
          </p:cNvSpPr>
          <p:nvPr/>
        </p:nvSpPr>
        <p:spPr bwMode="auto">
          <a:xfrm>
            <a:off x="10124126" y="3294088"/>
            <a:ext cx="354013" cy="695325"/>
          </a:xfrm>
          <a:custGeom>
            <a:avLst/>
            <a:gdLst>
              <a:gd name="T0" fmla="*/ 121 w 162"/>
              <a:gd name="T1" fmla="*/ 144 h 319"/>
              <a:gd name="T2" fmla="*/ 128 w 162"/>
              <a:gd name="T3" fmla="*/ 138 h 319"/>
              <a:gd name="T4" fmla="*/ 150 w 162"/>
              <a:gd name="T5" fmla="*/ 80 h 319"/>
              <a:gd name="T6" fmla="*/ 147 w 162"/>
              <a:gd name="T7" fmla="*/ 69 h 319"/>
              <a:gd name="T8" fmla="*/ 156 w 162"/>
              <a:gd name="T9" fmla="*/ 46 h 319"/>
              <a:gd name="T10" fmla="*/ 137 w 162"/>
              <a:gd name="T11" fmla="*/ 3 h 319"/>
              <a:gd name="T12" fmla="*/ 121 w 162"/>
              <a:gd name="T13" fmla="*/ 1 h 319"/>
              <a:gd name="T14" fmla="*/ 121 w 162"/>
              <a:gd name="T15" fmla="*/ 58 h 319"/>
              <a:gd name="T16" fmla="*/ 126 w 162"/>
              <a:gd name="T17" fmla="*/ 61 h 319"/>
              <a:gd name="T18" fmla="*/ 121 w 162"/>
              <a:gd name="T19" fmla="*/ 59 h 319"/>
              <a:gd name="T20" fmla="*/ 121 w 162"/>
              <a:gd name="T21" fmla="*/ 85 h 319"/>
              <a:gd name="T22" fmla="*/ 125 w 162"/>
              <a:gd name="T23" fmla="*/ 75 h 319"/>
              <a:gd name="T24" fmla="*/ 123 w 162"/>
              <a:gd name="T25" fmla="*/ 66 h 319"/>
              <a:gd name="T26" fmla="*/ 139 w 162"/>
              <a:gd name="T27" fmla="*/ 72 h 319"/>
              <a:gd name="T28" fmla="*/ 144 w 162"/>
              <a:gd name="T29" fmla="*/ 83 h 319"/>
              <a:gd name="T30" fmla="*/ 125 w 162"/>
              <a:gd name="T31" fmla="*/ 132 h 319"/>
              <a:gd name="T32" fmla="*/ 121 w 162"/>
              <a:gd name="T33" fmla="*/ 136 h 319"/>
              <a:gd name="T34" fmla="*/ 121 w 162"/>
              <a:gd name="T35" fmla="*/ 144 h 319"/>
              <a:gd name="T36" fmla="*/ 66 w 162"/>
              <a:gd name="T37" fmla="*/ 284 h 319"/>
              <a:gd name="T38" fmla="*/ 121 w 162"/>
              <a:gd name="T39" fmla="*/ 144 h 319"/>
              <a:gd name="T40" fmla="*/ 121 w 162"/>
              <a:gd name="T41" fmla="*/ 144 h 319"/>
              <a:gd name="T42" fmla="*/ 121 w 162"/>
              <a:gd name="T43" fmla="*/ 136 h 319"/>
              <a:gd name="T44" fmla="*/ 114 w 162"/>
              <a:gd name="T45" fmla="*/ 137 h 319"/>
              <a:gd name="T46" fmla="*/ 98 w 162"/>
              <a:gd name="T47" fmla="*/ 130 h 319"/>
              <a:gd name="T48" fmla="*/ 98 w 162"/>
              <a:gd name="T49" fmla="*/ 130 h 319"/>
              <a:gd name="T50" fmla="*/ 106 w 162"/>
              <a:gd name="T51" fmla="*/ 125 h 319"/>
              <a:gd name="T52" fmla="*/ 121 w 162"/>
              <a:gd name="T53" fmla="*/ 85 h 319"/>
              <a:gd name="T54" fmla="*/ 121 w 162"/>
              <a:gd name="T55" fmla="*/ 59 h 319"/>
              <a:gd name="T56" fmla="*/ 85 w 162"/>
              <a:gd name="T57" fmla="*/ 45 h 319"/>
              <a:gd name="T58" fmla="*/ 74 w 162"/>
              <a:gd name="T59" fmla="*/ 51 h 319"/>
              <a:gd name="T60" fmla="*/ 52 w 162"/>
              <a:gd name="T61" fmla="*/ 108 h 319"/>
              <a:gd name="T62" fmla="*/ 54 w 162"/>
              <a:gd name="T63" fmla="*/ 118 h 319"/>
              <a:gd name="T64" fmla="*/ 35 w 162"/>
              <a:gd name="T65" fmla="*/ 168 h 319"/>
              <a:gd name="T66" fmla="*/ 35 w 162"/>
              <a:gd name="T67" fmla="*/ 256 h 319"/>
              <a:gd name="T68" fmla="*/ 39 w 162"/>
              <a:gd name="T69" fmla="*/ 257 h 319"/>
              <a:gd name="T70" fmla="*/ 45 w 162"/>
              <a:gd name="T71" fmla="*/ 268 h 319"/>
              <a:gd name="T72" fmla="*/ 58 w 162"/>
              <a:gd name="T73" fmla="*/ 264 h 319"/>
              <a:gd name="T74" fmla="*/ 64 w 162"/>
              <a:gd name="T75" fmla="*/ 278 h 319"/>
              <a:gd name="T76" fmla="*/ 63 w 162"/>
              <a:gd name="T77" fmla="*/ 281 h 319"/>
              <a:gd name="T78" fmla="*/ 35 w 162"/>
              <a:gd name="T79" fmla="*/ 300 h 319"/>
              <a:gd name="T80" fmla="*/ 35 w 162"/>
              <a:gd name="T81" fmla="*/ 306 h 319"/>
              <a:gd name="T82" fmla="*/ 66 w 162"/>
              <a:gd name="T83" fmla="*/ 284 h 319"/>
              <a:gd name="T84" fmla="*/ 121 w 162"/>
              <a:gd name="T85" fmla="*/ 1 h 319"/>
              <a:gd name="T86" fmla="*/ 121 w 162"/>
              <a:gd name="T87" fmla="*/ 58 h 319"/>
              <a:gd name="T88" fmla="*/ 88 w 162"/>
              <a:gd name="T89" fmla="*/ 36 h 319"/>
              <a:gd name="T90" fmla="*/ 94 w 162"/>
              <a:gd name="T91" fmla="*/ 22 h 319"/>
              <a:gd name="T92" fmla="*/ 121 w 162"/>
              <a:gd name="T93" fmla="*/ 1 h 319"/>
              <a:gd name="T94" fmla="*/ 35 w 162"/>
              <a:gd name="T95" fmla="*/ 168 h 319"/>
              <a:gd name="T96" fmla="*/ 0 w 162"/>
              <a:gd name="T97" fmla="*/ 258 h 319"/>
              <a:gd name="T98" fmla="*/ 15 w 162"/>
              <a:gd name="T99" fmla="*/ 319 h 319"/>
              <a:gd name="T100" fmla="*/ 35 w 162"/>
              <a:gd name="T101" fmla="*/ 306 h 319"/>
              <a:gd name="T102" fmla="*/ 35 w 162"/>
              <a:gd name="T103" fmla="*/ 300 h 319"/>
              <a:gd name="T104" fmla="*/ 33 w 162"/>
              <a:gd name="T105" fmla="*/ 301 h 319"/>
              <a:gd name="T106" fmla="*/ 13 w 162"/>
              <a:gd name="T107" fmla="*/ 294 h 319"/>
              <a:gd name="T108" fmla="*/ 5 w 162"/>
              <a:gd name="T109" fmla="*/ 259 h 319"/>
              <a:gd name="T110" fmla="*/ 5 w 162"/>
              <a:gd name="T111" fmla="*/ 259 h 319"/>
              <a:gd name="T112" fmla="*/ 6 w 162"/>
              <a:gd name="T113" fmla="*/ 256 h 319"/>
              <a:gd name="T114" fmla="*/ 19 w 162"/>
              <a:gd name="T115" fmla="*/ 250 h 319"/>
              <a:gd name="T116" fmla="*/ 26 w 162"/>
              <a:gd name="T117" fmla="*/ 261 h 319"/>
              <a:gd name="T118" fmla="*/ 35 w 162"/>
              <a:gd name="T119" fmla="*/ 256 h 319"/>
              <a:gd name="T120" fmla="*/ 35 w 162"/>
              <a:gd name="T121" fmla="*/ 168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62" h="319">
                <a:moveTo>
                  <a:pt x="121" y="144"/>
                </a:moveTo>
                <a:cubicBezTo>
                  <a:pt x="124" y="143"/>
                  <a:pt x="127" y="141"/>
                  <a:pt x="128" y="138"/>
                </a:cubicBezTo>
                <a:cubicBezTo>
                  <a:pt x="150" y="80"/>
                  <a:pt x="150" y="80"/>
                  <a:pt x="150" y="80"/>
                </a:cubicBezTo>
                <a:cubicBezTo>
                  <a:pt x="152" y="76"/>
                  <a:pt x="150" y="71"/>
                  <a:pt x="147" y="69"/>
                </a:cubicBezTo>
                <a:cubicBezTo>
                  <a:pt x="156" y="46"/>
                  <a:pt x="156" y="46"/>
                  <a:pt x="156" y="46"/>
                </a:cubicBezTo>
                <a:cubicBezTo>
                  <a:pt x="162" y="29"/>
                  <a:pt x="154" y="9"/>
                  <a:pt x="137" y="3"/>
                </a:cubicBezTo>
                <a:cubicBezTo>
                  <a:pt x="132" y="1"/>
                  <a:pt x="126" y="0"/>
                  <a:pt x="121" y="1"/>
                </a:cubicBezTo>
                <a:cubicBezTo>
                  <a:pt x="121" y="58"/>
                  <a:pt x="121" y="58"/>
                  <a:pt x="121" y="58"/>
                </a:cubicBezTo>
                <a:cubicBezTo>
                  <a:pt x="126" y="61"/>
                  <a:pt x="126" y="61"/>
                  <a:pt x="126" y="61"/>
                </a:cubicBezTo>
                <a:cubicBezTo>
                  <a:pt x="121" y="59"/>
                  <a:pt x="121" y="59"/>
                  <a:pt x="121" y="59"/>
                </a:cubicBezTo>
                <a:cubicBezTo>
                  <a:pt x="121" y="85"/>
                  <a:pt x="121" y="85"/>
                  <a:pt x="121" y="85"/>
                </a:cubicBezTo>
                <a:cubicBezTo>
                  <a:pt x="125" y="75"/>
                  <a:pt x="125" y="75"/>
                  <a:pt x="125" y="75"/>
                </a:cubicBezTo>
                <a:cubicBezTo>
                  <a:pt x="126" y="72"/>
                  <a:pt x="126" y="68"/>
                  <a:pt x="123" y="66"/>
                </a:cubicBezTo>
                <a:cubicBezTo>
                  <a:pt x="139" y="72"/>
                  <a:pt x="139" y="72"/>
                  <a:pt x="139" y="72"/>
                </a:cubicBezTo>
                <a:cubicBezTo>
                  <a:pt x="143" y="73"/>
                  <a:pt x="146" y="78"/>
                  <a:pt x="144" y="83"/>
                </a:cubicBezTo>
                <a:cubicBezTo>
                  <a:pt x="125" y="132"/>
                  <a:pt x="125" y="132"/>
                  <a:pt x="125" y="132"/>
                </a:cubicBezTo>
                <a:cubicBezTo>
                  <a:pt x="124" y="134"/>
                  <a:pt x="123" y="135"/>
                  <a:pt x="121" y="136"/>
                </a:cubicBezTo>
                <a:lnTo>
                  <a:pt x="121" y="144"/>
                </a:lnTo>
                <a:close/>
                <a:moveTo>
                  <a:pt x="66" y="284"/>
                </a:moveTo>
                <a:cubicBezTo>
                  <a:pt x="121" y="144"/>
                  <a:pt x="121" y="144"/>
                  <a:pt x="121" y="144"/>
                </a:cubicBezTo>
                <a:cubicBezTo>
                  <a:pt x="121" y="144"/>
                  <a:pt x="121" y="144"/>
                  <a:pt x="121" y="144"/>
                </a:cubicBezTo>
                <a:cubicBezTo>
                  <a:pt x="121" y="136"/>
                  <a:pt x="121" y="136"/>
                  <a:pt x="121" y="136"/>
                </a:cubicBezTo>
                <a:cubicBezTo>
                  <a:pt x="119" y="137"/>
                  <a:pt x="117" y="137"/>
                  <a:pt x="114" y="137"/>
                </a:cubicBezTo>
                <a:cubicBezTo>
                  <a:pt x="98" y="130"/>
                  <a:pt x="98" y="130"/>
                  <a:pt x="98" y="130"/>
                </a:cubicBezTo>
                <a:cubicBezTo>
                  <a:pt x="98" y="130"/>
                  <a:pt x="98" y="130"/>
                  <a:pt x="98" y="130"/>
                </a:cubicBezTo>
                <a:cubicBezTo>
                  <a:pt x="102" y="130"/>
                  <a:pt x="105" y="128"/>
                  <a:pt x="106" y="125"/>
                </a:cubicBezTo>
                <a:cubicBezTo>
                  <a:pt x="121" y="85"/>
                  <a:pt x="121" y="85"/>
                  <a:pt x="121" y="85"/>
                </a:cubicBezTo>
                <a:cubicBezTo>
                  <a:pt x="121" y="59"/>
                  <a:pt x="121" y="59"/>
                  <a:pt x="121" y="59"/>
                </a:cubicBezTo>
                <a:cubicBezTo>
                  <a:pt x="85" y="45"/>
                  <a:pt x="85" y="45"/>
                  <a:pt x="85" y="45"/>
                </a:cubicBezTo>
                <a:cubicBezTo>
                  <a:pt x="80" y="44"/>
                  <a:pt x="76" y="47"/>
                  <a:pt x="74" y="51"/>
                </a:cubicBezTo>
                <a:cubicBezTo>
                  <a:pt x="52" y="108"/>
                  <a:pt x="52" y="108"/>
                  <a:pt x="52" y="108"/>
                </a:cubicBezTo>
                <a:cubicBezTo>
                  <a:pt x="51" y="112"/>
                  <a:pt x="52" y="115"/>
                  <a:pt x="54" y="118"/>
                </a:cubicBezTo>
                <a:cubicBezTo>
                  <a:pt x="35" y="168"/>
                  <a:pt x="35" y="168"/>
                  <a:pt x="35" y="168"/>
                </a:cubicBezTo>
                <a:cubicBezTo>
                  <a:pt x="35" y="256"/>
                  <a:pt x="35" y="256"/>
                  <a:pt x="35" y="256"/>
                </a:cubicBezTo>
                <a:cubicBezTo>
                  <a:pt x="36" y="256"/>
                  <a:pt x="37" y="257"/>
                  <a:pt x="39" y="257"/>
                </a:cubicBezTo>
                <a:cubicBezTo>
                  <a:pt x="43" y="259"/>
                  <a:pt x="46" y="264"/>
                  <a:pt x="45" y="268"/>
                </a:cubicBezTo>
                <a:cubicBezTo>
                  <a:pt x="48" y="264"/>
                  <a:pt x="53" y="263"/>
                  <a:pt x="58" y="264"/>
                </a:cubicBezTo>
                <a:cubicBezTo>
                  <a:pt x="63" y="267"/>
                  <a:pt x="66" y="273"/>
                  <a:pt x="64" y="278"/>
                </a:cubicBezTo>
                <a:cubicBezTo>
                  <a:pt x="63" y="281"/>
                  <a:pt x="63" y="281"/>
                  <a:pt x="63" y="281"/>
                </a:cubicBezTo>
                <a:cubicBezTo>
                  <a:pt x="35" y="300"/>
                  <a:pt x="35" y="300"/>
                  <a:pt x="35" y="300"/>
                </a:cubicBezTo>
                <a:cubicBezTo>
                  <a:pt x="35" y="306"/>
                  <a:pt x="35" y="306"/>
                  <a:pt x="35" y="306"/>
                </a:cubicBezTo>
                <a:cubicBezTo>
                  <a:pt x="66" y="284"/>
                  <a:pt x="66" y="284"/>
                  <a:pt x="66" y="284"/>
                </a:cubicBezTo>
                <a:close/>
                <a:moveTo>
                  <a:pt x="121" y="1"/>
                </a:moveTo>
                <a:cubicBezTo>
                  <a:pt x="121" y="58"/>
                  <a:pt x="121" y="58"/>
                  <a:pt x="121" y="58"/>
                </a:cubicBezTo>
                <a:cubicBezTo>
                  <a:pt x="88" y="36"/>
                  <a:pt x="88" y="36"/>
                  <a:pt x="88" y="36"/>
                </a:cubicBezTo>
                <a:cubicBezTo>
                  <a:pt x="94" y="22"/>
                  <a:pt x="94" y="22"/>
                  <a:pt x="94" y="22"/>
                </a:cubicBezTo>
                <a:cubicBezTo>
                  <a:pt x="98" y="10"/>
                  <a:pt x="109" y="2"/>
                  <a:pt x="121" y="1"/>
                </a:cubicBezTo>
                <a:close/>
                <a:moveTo>
                  <a:pt x="35" y="168"/>
                </a:moveTo>
                <a:cubicBezTo>
                  <a:pt x="0" y="258"/>
                  <a:pt x="0" y="258"/>
                  <a:pt x="0" y="258"/>
                </a:cubicBezTo>
                <a:cubicBezTo>
                  <a:pt x="15" y="319"/>
                  <a:pt x="15" y="319"/>
                  <a:pt x="15" y="319"/>
                </a:cubicBezTo>
                <a:cubicBezTo>
                  <a:pt x="35" y="306"/>
                  <a:pt x="35" y="306"/>
                  <a:pt x="35" y="306"/>
                </a:cubicBezTo>
                <a:cubicBezTo>
                  <a:pt x="35" y="300"/>
                  <a:pt x="35" y="300"/>
                  <a:pt x="35" y="300"/>
                </a:cubicBezTo>
                <a:cubicBezTo>
                  <a:pt x="33" y="301"/>
                  <a:pt x="33" y="301"/>
                  <a:pt x="33" y="301"/>
                </a:cubicBezTo>
                <a:cubicBezTo>
                  <a:pt x="13" y="294"/>
                  <a:pt x="13" y="294"/>
                  <a:pt x="13" y="294"/>
                </a:cubicBezTo>
                <a:cubicBezTo>
                  <a:pt x="5" y="259"/>
                  <a:pt x="5" y="259"/>
                  <a:pt x="5" y="259"/>
                </a:cubicBezTo>
                <a:cubicBezTo>
                  <a:pt x="5" y="259"/>
                  <a:pt x="5" y="259"/>
                  <a:pt x="5" y="259"/>
                </a:cubicBezTo>
                <a:cubicBezTo>
                  <a:pt x="6" y="256"/>
                  <a:pt x="6" y="256"/>
                  <a:pt x="6" y="256"/>
                </a:cubicBezTo>
                <a:cubicBezTo>
                  <a:pt x="8" y="250"/>
                  <a:pt x="14" y="248"/>
                  <a:pt x="19" y="250"/>
                </a:cubicBezTo>
                <a:cubicBezTo>
                  <a:pt x="24" y="251"/>
                  <a:pt x="27" y="256"/>
                  <a:pt x="26" y="261"/>
                </a:cubicBezTo>
                <a:cubicBezTo>
                  <a:pt x="28" y="258"/>
                  <a:pt x="31" y="256"/>
                  <a:pt x="35" y="256"/>
                </a:cubicBezTo>
                <a:lnTo>
                  <a:pt x="35" y="168"/>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98" name="Freeform 48"/>
          <p:cNvSpPr>
            <a:spLocks noEditPoints="1"/>
          </p:cNvSpPr>
          <p:nvPr/>
        </p:nvSpPr>
        <p:spPr bwMode="auto">
          <a:xfrm>
            <a:off x="8889051" y="3382988"/>
            <a:ext cx="579438" cy="579438"/>
          </a:xfrm>
          <a:custGeom>
            <a:avLst/>
            <a:gdLst>
              <a:gd name="T0" fmla="*/ 133 w 266"/>
              <a:gd name="T1" fmla="*/ 0 h 266"/>
              <a:gd name="T2" fmla="*/ 133 w 266"/>
              <a:gd name="T3" fmla="*/ 0 h 266"/>
              <a:gd name="T4" fmla="*/ 133 w 266"/>
              <a:gd name="T5" fmla="*/ 35 h 266"/>
              <a:gd name="T6" fmla="*/ 150 w 266"/>
              <a:gd name="T7" fmla="*/ 24 h 266"/>
              <a:gd name="T8" fmla="*/ 242 w 266"/>
              <a:gd name="T9" fmla="*/ 117 h 266"/>
              <a:gd name="T10" fmla="*/ 231 w 266"/>
              <a:gd name="T11" fmla="*/ 133 h 266"/>
              <a:gd name="T12" fmla="*/ 242 w 266"/>
              <a:gd name="T13" fmla="*/ 149 h 266"/>
              <a:gd name="T14" fmla="*/ 150 w 266"/>
              <a:gd name="T15" fmla="*/ 242 h 266"/>
              <a:gd name="T16" fmla="*/ 150 w 266"/>
              <a:gd name="T17" fmla="*/ 242 h 266"/>
              <a:gd name="T18" fmla="*/ 133 w 266"/>
              <a:gd name="T19" fmla="*/ 231 h 266"/>
              <a:gd name="T20" fmla="*/ 133 w 266"/>
              <a:gd name="T21" fmla="*/ 266 h 266"/>
              <a:gd name="T22" fmla="*/ 133 w 266"/>
              <a:gd name="T23" fmla="*/ 266 h 266"/>
              <a:gd name="T24" fmla="*/ 266 w 266"/>
              <a:gd name="T25" fmla="*/ 133 h 266"/>
              <a:gd name="T26" fmla="*/ 133 w 266"/>
              <a:gd name="T27" fmla="*/ 0 h 266"/>
              <a:gd name="T28" fmla="*/ 133 w 266"/>
              <a:gd name="T29" fmla="*/ 0 h 266"/>
              <a:gd name="T30" fmla="*/ 133 w 266"/>
              <a:gd name="T31" fmla="*/ 0 h 266"/>
              <a:gd name="T32" fmla="*/ 0 w 266"/>
              <a:gd name="T33" fmla="*/ 133 h 266"/>
              <a:gd name="T34" fmla="*/ 133 w 266"/>
              <a:gd name="T35" fmla="*/ 266 h 266"/>
              <a:gd name="T36" fmla="*/ 133 w 266"/>
              <a:gd name="T37" fmla="*/ 266 h 266"/>
              <a:gd name="T38" fmla="*/ 133 w 266"/>
              <a:gd name="T39" fmla="*/ 231 h 266"/>
              <a:gd name="T40" fmla="*/ 133 w 266"/>
              <a:gd name="T41" fmla="*/ 231 h 266"/>
              <a:gd name="T42" fmla="*/ 117 w 266"/>
              <a:gd name="T43" fmla="*/ 242 h 266"/>
              <a:gd name="T44" fmla="*/ 24 w 266"/>
              <a:gd name="T45" fmla="*/ 149 h 266"/>
              <a:gd name="T46" fmla="*/ 35 w 266"/>
              <a:gd name="T47" fmla="*/ 133 h 266"/>
              <a:gd name="T48" fmla="*/ 24 w 266"/>
              <a:gd name="T49" fmla="*/ 117 h 266"/>
              <a:gd name="T50" fmla="*/ 117 w 266"/>
              <a:gd name="T51" fmla="*/ 24 h 266"/>
              <a:gd name="T52" fmla="*/ 133 w 266"/>
              <a:gd name="T53" fmla="*/ 35 h 266"/>
              <a:gd name="T54" fmla="*/ 133 w 266"/>
              <a:gd name="T55" fmla="*/ 35 h 266"/>
              <a:gd name="T56" fmla="*/ 133 w 266"/>
              <a:gd name="T57" fmla="*/ 0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66" h="266">
                <a:moveTo>
                  <a:pt x="133" y="0"/>
                </a:moveTo>
                <a:cubicBezTo>
                  <a:pt x="133" y="0"/>
                  <a:pt x="133" y="0"/>
                  <a:pt x="133" y="0"/>
                </a:cubicBezTo>
                <a:cubicBezTo>
                  <a:pt x="133" y="35"/>
                  <a:pt x="133" y="35"/>
                  <a:pt x="133" y="35"/>
                </a:cubicBezTo>
                <a:cubicBezTo>
                  <a:pt x="141" y="35"/>
                  <a:pt x="147" y="30"/>
                  <a:pt x="150" y="24"/>
                </a:cubicBezTo>
                <a:cubicBezTo>
                  <a:pt x="197" y="31"/>
                  <a:pt x="235" y="69"/>
                  <a:pt x="242" y="117"/>
                </a:cubicBezTo>
                <a:cubicBezTo>
                  <a:pt x="236" y="119"/>
                  <a:pt x="231" y="125"/>
                  <a:pt x="231" y="133"/>
                </a:cubicBezTo>
                <a:cubicBezTo>
                  <a:pt x="231" y="140"/>
                  <a:pt x="236" y="147"/>
                  <a:pt x="242" y="149"/>
                </a:cubicBezTo>
                <a:cubicBezTo>
                  <a:pt x="235" y="197"/>
                  <a:pt x="197" y="235"/>
                  <a:pt x="150" y="242"/>
                </a:cubicBezTo>
                <a:cubicBezTo>
                  <a:pt x="150" y="242"/>
                  <a:pt x="150" y="242"/>
                  <a:pt x="150" y="242"/>
                </a:cubicBezTo>
                <a:cubicBezTo>
                  <a:pt x="147" y="236"/>
                  <a:pt x="141" y="231"/>
                  <a:pt x="133" y="231"/>
                </a:cubicBezTo>
                <a:cubicBezTo>
                  <a:pt x="133" y="266"/>
                  <a:pt x="133" y="266"/>
                  <a:pt x="133" y="266"/>
                </a:cubicBezTo>
                <a:cubicBezTo>
                  <a:pt x="133" y="266"/>
                  <a:pt x="133" y="266"/>
                  <a:pt x="133" y="266"/>
                </a:cubicBezTo>
                <a:cubicBezTo>
                  <a:pt x="207" y="266"/>
                  <a:pt x="266" y="206"/>
                  <a:pt x="266" y="133"/>
                </a:cubicBezTo>
                <a:cubicBezTo>
                  <a:pt x="266" y="59"/>
                  <a:pt x="207" y="0"/>
                  <a:pt x="133" y="0"/>
                </a:cubicBezTo>
                <a:close/>
                <a:moveTo>
                  <a:pt x="133" y="0"/>
                </a:moveTo>
                <a:cubicBezTo>
                  <a:pt x="133" y="0"/>
                  <a:pt x="133" y="0"/>
                  <a:pt x="133" y="0"/>
                </a:cubicBezTo>
                <a:cubicBezTo>
                  <a:pt x="60" y="0"/>
                  <a:pt x="0" y="59"/>
                  <a:pt x="0" y="133"/>
                </a:cubicBezTo>
                <a:cubicBezTo>
                  <a:pt x="0" y="206"/>
                  <a:pt x="60" y="266"/>
                  <a:pt x="133" y="266"/>
                </a:cubicBezTo>
                <a:cubicBezTo>
                  <a:pt x="133" y="266"/>
                  <a:pt x="133" y="266"/>
                  <a:pt x="133" y="266"/>
                </a:cubicBezTo>
                <a:cubicBezTo>
                  <a:pt x="133" y="231"/>
                  <a:pt x="133" y="231"/>
                  <a:pt x="133" y="231"/>
                </a:cubicBezTo>
                <a:cubicBezTo>
                  <a:pt x="133" y="231"/>
                  <a:pt x="133" y="231"/>
                  <a:pt x="133" y="231"/>
                </a:cubicBezTo>
                <a:cubicBezTo>
                  <a:pt x="126" y="231"/>
                  <a:pt x="120" y="236"/>
                  <a:pt x="117" y="242"/>
                </a:cubicBezTo>
                <a:cubicBezTo>
                  <a:pt x="69" y="235"/>
                  <a:pt x="31" y="197"/>
                  <a:pt x="24" y="149"/>
                </a:cubicBezTo>
                <a:cubicBezTo>
                  <a:pt x="31" y="147"/>
                  <a:pt x="35" y="140"/>
                  <a:pt x="35" y="133"/>
                </a:cubicBezTo>
                <a:cubicBezTo>
                  <a:pt x="35" y="125"/>
                  <a:pt x="31" y="119"/>
                  <a:pt x="24" y="117"/>
                </a:cubicBezTo>
                <a:cubicBezTo>
                  <a:pt x="31" y="69"/>
                  <a:pt x="69" y="31"/>
                  <a:pt x="117" y="24"/>
                </a:cubicBezTo>
                <a:cubicBezTo>
                  <a:pt x="120" y="30"/>
                  <a:pt x="126" y="35"/>
                  <a:pt x="133" y="35"/>
                </a:cubicBezTo>
                <a:cubicBezTo>
                  <a:pt x="133" y="35"/>
                  <a:pt x="133" y="35"/>
                  <a:pt x="133" y="35"/>
                </a:cubicBezTo>
                <a:lnTo>
                  <a:pt x="133"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99" name="Freeform 49"/>
          <p:cNvSpPr/>
          <p:nvPr/>
        </p:nvSpPr>
        <p:spPr bwMode="auto">
          <a:xfrm>
            <a:off x="8995414" y="3567138"/>
            <a:ext cx="288925" cy="152400"/>
          </a:xfrm>
          <a:custGeom>
            <a:avLst/>
            <a:gdLst>
              <a:gd name="T0" fmla="*/ 124 w 133"/>
              <a:gd name="T1" fmla="*/ 0 h 70"/>
              <a:gd name="T2" fmla="*/ 93 w 133"/>
              <a:gd name="T3" fmla="*/ 30 h 70"/>
              <a:gd name="T4" fmla="*/ 84 w 133"/>
              <a:gd name="T5" fmla="*/ 28 h 70"/>
              <a:gd name="T6" fmla="*/ 65 w 133"/>
              <a:gd name="T7" fmla="*/ 42 h 70"/>
              <a:gd name="T8" fmla="*/ 0 w 133"/>
              <a:gd name="T9" fmla="*/ 42 h 70"/>
              <a:gd name="T10" fmla="*/ 0 w 133"/>
              <a:gd name="T11" fmla="*/ 56 h 70"/>
              <a:gd name="T12" fmla="*/ 65 w 133"/>
              <a:gd name="T13" fmla="*/ 56 h 70"/>
              <a:gd name="T14" fmla="*/ 84 w 133"/>
              <a:gd name="T15" fmla="*/ 70 h 70"/>
              <a:gd name="T16" fmla="*/ 105 w 133"/>
              <a:gd name="T17" fmla="*/ 49 h 70"/>
              <a:gd name="T18" fmla="*/ 103 w 133"/>
              <a:gd name="T19" fmla="*/ 40 h 70"/>
              <a:gd name="T20" fmla="*/ 133 w 133"/>
              <a:gd name="T21" fmla="*/ 9 h 70"/>
              <a:gd name="T22" fmla="*/ 124 w 133"/>
              <a:gd name="T23" fmla="*/ 0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3" h="70">
                <a:moveTo>
                  <a:pt x="124" y="0"/>
                </a:moveTo>
                <a:cubicBezTo>
                  <a:pt x="93" y="30"/>
                  <a:pt x="93" y="30"/>
                  <a:pt x="93" y="30"/>
                </a:cubicBezTo>
                <a:cubicBezTo>
                  <a:pt x="91" y="29"/>
                  <a:pt x="88" y="28"/>
                  <a:pt x="84" y="28"/>
                </a:cubicBezTo>
                <a:cubicBezTo>
                  <a:pt x="75" y="28"/>
                  <a:pt x="67" y="34"/>
                  <a:pt x="65" y="42"/>
                </a:cubicBezTo>
                <a:cubicBezTo>
                  <a:pt x="0" y="42"/>
                  <a:pt x="0" y="42"/>
                  <a:pt x="0" y="42"/>
                </a:cubicBezTo>
                <a:cubicBezTo>
                  <a:pt x="0" y="56"/>
                  <a:pt x="0" y="56"/>
                  <a:pt x="0" y="56"/>
                </a:cubicBezTo>
                <a:cubicBezTo>
                  <a:pt x="65" y="56"/>
                  <a:pt x="65" y="56"/>
                  <a:pt x="65" y="56"/>
                </a:cubicBezTo>
                <a:cubicBezTo>
                  <a:pt x="67" y="64"/>
                  <a:pt x="75" y="70"/>
                  <a:pt x="84" y="70"/>
                </a:cubicBezTo>
                <a:cubicBezTo>
                  <a:pt x="96" y="70"/>
                  <a:pt x="105" y="60"/>
                  <a:pt x="105" y="49"/>
                </a:cubicBezTo>
                <a:cubicBezTo>
                  <a:pt x="105" y="46"/>
                  <a:pt x="104" y="43"/>
                  <a:pt x="103" y="40"/>
                </a:cubicBezTo>
                <a:cubicBezTo>
                  <a:pt x="133" y="9"/>
                  <a:pt x="133" y="9"/>
                  <a:pt x="133" y="9"/>
                </a:cubicBezTo>
                <a:lnTo>
                  <a:pt x="124" y="0"/>
                </a:lnTo>
                <a:close/>
              </a:path>
            </a:pathLst>
          </a:custGeom>
          <a:solidFill>
            <a:srgbClr val="0170C1"/>
          </a:solidFill>
          <a:ln>
            <a:noFill/>
          </a:ln>
        </p:spPr>
        <p:txBody>
          <a:bodyPr vert="horz" wrap="square" lIns="91440" tIns="45720" rIns="91440" bIns="45720" numCol="1" anchor="t" anchorCtr="0" compatLnSpc="1"/>
          <a:lstStyle/>
          <a:p>
            <a:endParaRPr lang="id-ID"/>
          </a:p>
        </p:txBody>
      </p:sp>
      <p:grpSp>
        <p:nvGrpSpPr>
          <p:cNvPr id="100" name="Group 126"/>
          <p:cNvGrpSpPr/>
          <p:nvPr/>
        </p:nvGrpSpPr>
        <p:grpSpPr>
          <a:xfrm>
            <a:off x="9120826" y="4129113"/>
            <a:ext cx="454025" cy="431800"/>
            <a:chOff x="8505825" y="3605213"/>
            <a:chExt cx="454025" cy="431800"/>
          </a:xfrm>
          <a:solidFill>
            <a:srgbClr val="00B0F0"/>
          </a:solidFill>
        </p:grpSpPr>
        <p:sp>
          <p:nvSpPr>
            <p:cNvPr id="101" name="Freeform 50"/>
            <p:cNvSpPr/>
            <p:nvPr/>
          </p:nvSpPr>
          <p:spPr bwMode="auto">
            <a:xfrm>
              <a:off x="8505825" y="3694113"/>
              <a:ext cx="454025" cy="342900"/>
            </a:xfrm>
            <a:custGeom>
              <a:avLst/>
              <a:gdLst>
                <a:gd name="T0" fmla="*/ 146 w 208"/>
                <a:gd name="T1" fmla="*/ 0 h 157"/>
                <a:gd name="T2" fmla="*/ 104 w 208"/>
                <a:gd name="T3" fmla="*/ 15 h 157"/>
                <a:gd name="T4" fmla="*/ 62 w 208"/>
                <a:gd name="T5" fmla="*/ 0 h 157"/>
                <a:gd name="T6" fmla="*/ 0 w 208"/>
                <a:gd name="T7" fmla="*/ 60 h 157"/>
                <a:gd name="T8" fmla="*/ 107 w 208"/>
                <a:gd name="T9" fmla="*/ 157 h 157"/>
                <a:gd name="T10" fmla="*/ 208 w 208"/>
                <a:gd name="T11" fmla="*/ 60 h 157"/>
                <a:gd name="T12" fmla="*/ 146 w 208"/>
                <a:gd name="T13" fmla="*/ 0 h 157"/>
              </a:gdLst>
              <a:ahLst/>
              <a:cxnLst>
                <a:cxn ang="0">
                  <a:pos x="T0" y="T1"/>
                </a:cxn>
                <a:cxn ang="0">
                  <a:pos x="T2" y="T3"/>
                </a:cxn>
                <a:cxn ang="0">
                  <a:pos x="T4" y="T5"/>
                </a:cxn>
                <a:cxn ang="0">
                  <a:pos x="T6" y="T7"/>
                </a:cxn>
                <a:cxn ang="0">
                  <a:pos x="T8" y="T9"/>
                </a:cxn>
                <a:cxn ang="0">
                  <a:pos x="T10" y="T11"/>
                </a:cxn>
                <a:cxn ang="0">
                  <a:pos x="T12" y="T13"/>
                </a:cxn>
              </a:cxnLst>
              <a:rect l="0" t="0" r="r" b="b"/>
              <a:pathLst>
                <a:path w="208" h="157">
                  <a:moveTo>
                    <a:pt x="146" y="0"/>
                  </a:moveTo>
                  <a:cubicBezTo>
                    <a:pt x="130" y="0"/>
                    <a:pt x="115" y="6"/>
                    <a:pt x="104" y="15"/>
                  </a:cubicBezTo>
                  <a:cubicBezTo>
                    <a:pt x="93" y="6"/>
                    <a:pt x="78" y="0"/>
                    <a:pt x="62" y="0"/>
                  </a:cubicBezTo>
                  <a:cubicBezTo>
                    <a:pt x="28" y="0"/>
                    <a:pt x="0" y="27"/>
                    <a:pt x="0" y="60"/>
                  </a:cubicBezTo>
                  <a:cubicBezTo>
                    <a:pt x="0" y="98"/>
                    <a:pt x="31" y="157"/>
                    <a:pt x="107" y="157"/>
                  </a:cubicBezTo>
                  <a:cubicBezTo>
                    <a:pt x="185" y="157"/>
                    <a:pt x="208" y="95"/>
                    <a:pt x="208" y="60"/>
                  </a:cubicBezTo>
                  <a:cubicBezTo>
                    <a:pt x="208" y="27"/>
                    <a:pt x="180" y="0"/>
                    <a:pt x="14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sp>
          <p:nvSpPr>
            <p:cNvPr id="102" name="Freeform 51"/>
            <p:cNvSpPr/>
            <p:nvPr/>
          </p:nvSpPr>
          <p:spPr bwMode="auto">
            <a:xfrm>
              <a:off x="8709025" y="3605213"/>
              <a:ext cx="123825" cy="157163"/>
            </a:xfrm>
            <a:custGeom>
              <a:avLst/>
              <a:gdLst>
                <a:gd name="T0" fmla="*/ 12 w 57"/>
                <a:gd name="T1" fmla="*/ 72 h 72"/>
                <a:gd name="T2" fmla="*/ 27 w 57"/>
                <a:gd name="T3" fmla="*/ 0 h 72"/>
                <a:gd name="T4" fmla="*/ 57 w 57"/>
                <a:gd name="T5" fmla="*/ 6 h 72"/>
                <a:gd name="T6" fmla="*/ 12 w 57"/>
                <a:gd name="T7" fmla="*/ 72 h 72"/>
              </a:gdLst>
              <a:ahLst/>
              <a:cxnLst>
                <a:cxn ang="0">
                  <a:pos x="T0" y="T1"/>
                </a:cxn>
                <a:cxn ang="0">
                  <a:pos x="T2" y="T3"/>
                </a:cxn>
                <a:cxn ang="0">
                  <a:pos x="T4" y="T5"/>
                </a:cxn>
                <a:cxn ang="0">
                  <a:pos x="T6" y="T7"/>
                </a:cxn>
              </a:cxnLst>
              <a:rect l="0" t="0" r="r" b="b"/>
              <a:pathLst>
                <a:path w="57" h="72">
                  <a:moveTo>
                    <a:pt x="12" y="72"/>
                  </a:moveTo>
                  <a:cubicBezTo>
                    <a:pt x="0" y="48"/>
                    <a:pt x="7" y="20"/>
                    <a:pt x="27" y="0"/>
                  </a:cubicBezTo>
                  <a:cubicBezTo>
                    <a:pt x="57" y="6"/>
                    <a:pt x="57" y="6"/>
                    <a:pt x="57" y="6"/>
                  </a:cubicBezTo>
                  <a:cubicBezTo>
                    <a:pt x="29" y="21"/>
                    <a:pt x="12" y="37"/>
                    <a:pt x="12"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p>
          </p:txBody>
        </p:sp>
      </p:grpSp>
      <p:sp>
        <p:nvSpPr>
          <p:cNvPr id="103" name="Freeform 52"/>
          <p:cNvSpPr/>
          <p:nvPr/>
        </p:nvSpPr>
        <p:spPr bwMode="auto">
          <a:xfrm>
            <a:off x="7720651" y="1558950"/>
            <a:ext cx="679450" cy="552450"/>
          </a:xfrm>
          <a:custGeom>
            <a:avLst/>
            <a:gdLst>
              <a:gd name="T0" fmla="*/ 312 w 312"/>
              <a:gd name="T1" fmla="*/ 86 h 253"/>
              <a:gd name="T2" fmla="*/ 305 w 312"/>
              <a:gd name="T3" fmla="*/ 75 h 253"/>
              <a:gd name="T4" fmla="*/ 79 w 312"/>
              <a:gd name="T5" fmla="*/ 226 h 253"/>
              <a:gd name="T6" fmla="*/ 28 w 312"/>
              <a:gd name="T7" fmla="*/ 214 h 253"/>
              <a:gd name="T8" fmla="*/ 35 w 312"/>
              <a:gd name="T9" fmla="*/ 162 h 253"/>
              <a:gd name="T10" fmla="*/ 262 w 312"/>
              <a:gd name="T11" fmla="*/ 11 h 253"/>
              <a:gd name="T12" fmla="*/ 254 w 312"/>
              <a:gd name="T13" fmla="*/ 0 h 253"/>
              <a:gd name="T14" fmla="*/ 26 w 312"/>
              <a:gd name="T15" fmla="*/ 153 h 253"/>
              <a:gd name="T16" fmla="*/ 15 w 312"/>
              <a:gd name="T17" fmla="*/ 222 h 253"/>
              <a:gd name="T18" fmla="*/ 83 w 312"/>
              <a:gd name="T19" fmla="*/ 239 h 253"/>
              <a:gd name="T20" fmla="*/ 312 w 312"/>
              <a:gd name="T21" fmla="*/ 86 h 2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2" h="253">
                <a:moveTo>
                  <a:pt x="312" y="86"/>
                </a:moveTo>
                <a:cubicBezTo>
                  <a:pt x="305" y="75"/>
                  <a:pt x="305" y="75"/>
                  <a:pt x="305" y="75"/>
                </a:cubicBezTo>
                <a:cubicBezTo>
                  <a:pt x="79" y="226"/>
                  <a:pt x="79" y="226"/>
                  <a:pt x="79" y="226"/>
                </a:cubicBezTo>
                <a:cubicBezTo>
                  <a:pt x="63" y="237"/>
                  <a:pt x="40" y="231"/>
                  <a:pt x="28" y="214"/>
                </a:cubicBezTo>
                <a:cubicBezTo>
                  <a:pt x="16" y="196"/>
                  <a:pt x="19" y="173"/>
                  <a:pt x="35" y="162"/>
                </a:cubicBezTo>
                <a:cubicBezTo>
                  <a:pt x="262" y="11"/>
                  <a:pt x="262" y="11"/>
                  <a:pt x="262" y="11"/>
                </a:cubicBezTo>
                <a:cubicBezTo>
                  <a:pt x="254" y="0"/>
                  <a:pt x="254" y="0"/>
                  <a:pt x="254" y="0"/>
                </a:cubicBezTo>
                <a:cubicBezTo>
                  <a:pt x="26" y="153"/>
                  <a:pt x="26" y="153"/>
                  <a:pt x="26" y="153"/>
                </a:cubicBezTo>
                <a:cubicBezTo>
                  <a:pt x="4" y="167"/>
                  <a:pt x="0" y="198"/>
                  <a:pt x="15" y="222"/>
                </a:cubicBezTo>
                <a:cubicBezTo>
                  <a:pt x="31" y="246"/>
                  <a:pt x="62" y="253"/>
                  <a:pt x="83" y="239"/>
                </a:cubicBezTo>
                <a:lnTo>
                  <a:pt x="312" y="86"/>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04" name="Freeform 53"/>
          <p:cNvSpPr/>
          <p:nvPr/>
        </p:nvSpPr>
        <p:spPr bwMode="auto">
          <a:xfrm>
            <a:off x="8236589" y="1528788"/>
            <a:ext cx="187325" cy="257175"/>
          </a:xfrm>
          <a:custGeom>
            <a:avLst/>
            <a:gdLst>
              <a:gd name="T0" fmla="*/ 80 w 86"/>
              <a:gd name="T1" fmla="*/ 115 h 118"/>
              <a:gd name="T2" fmla="*/ 68 w 86"/>
              <a:gd name="T3" fmla="*/ 113 h 118"/>
              <a:gd name="T4" fmla="*/ 3 w 86"/>
              <a:gd name="T5" fmla="*/ 16 h 118"/>
              <a:gd name="T6" fmla="*/ 6 w 86"/>
              <a:gd name="T7" fmla="*/ 3 h 118"/>
              <a:gd name="T8" fmla="*/ 19 w 86"/>
              <a:gd name="T9" fmla="*/ 6 h 118"/>
              <a:gd name="T10" fmla="*/ 83 w 86"/>
              <a:gd name="T11" fmla="*/ 102 h 118"/>
              <a:gd name="T12" fmla="*/ 80 w 86"/>
              <a:gd name="T13" fmla="*/ 115 h 118"/>
            </a:gdLst>
            <a:ahLst/>
            <a:cxnLst>
              <a:cxn ang="0">
                <a:pos x="T0" y="T1"/>
              </a:cxn>
              <a:cxn ang="0">
                <a:pos x="T2" y="T3"/>
              </a:cxn>
              <a:cxn ang="0">
                <a:pos x="T4" y="T5"/>
              </a:cxn>
              <a:cxn ang="0">
                <a:pos x="T6" y="T7"/>
              </a:cxn>
              <a:cxn ang="0">
                <a:pos x="T8" y="T9"/>
              </a:cxn>
              <a:cxn ang="0">
                <a:pos x="T10" y="T11"/>
              </a:cxn>
              <a:cxn ang="0">
                <a:pos x="T12" y="T13"/>
              </a:cxn>
            </a:cxnLst>
            <a:rect l="0" t="0" r="r" b="b"/>
            <a:pathLst>
              <a:path w="86" h="118">
                <a:moveTo>
                  <a:pt x="80" y="115"/>
                </a:moveTo>
                <a:cubicBezTo>
                  <a:pt x="76" y="118"/>
                  <a:pt x="70" y="117"/>
                  <a:pt x="68" y="113"/>
                </a:cubicBezTo>
                <a:cubicBezTo>
                  <a:pt x="3" y="16"/>
                  <a:pt x="3" y="16"/>
                  <a:pt x="3" y="16"/>
                </a:cubicBezTo>
                <a:cubicBezTo>
                  <a:pt x="0" y="12"/>
                  <a:pt x="1" y="6"/>
                  <a:pt x="6" y="3"/>
                </a:cubicBezTo>
                <a:cubicBezTo>
                  <a:pt x="10" y="0"/>
                  <a:pt x="16" y="2"/>
                  <a:pt x="19" y="6"/>
                </a:cubicBezTo>
                <a:cubicBezTo>
                  <a:pt x="83" y="102"/>
                  <a:pt x="83" y="102"/>
                  <a:pt x="83" y="102"/>
                </a:cubicBezTo>
                <a:cubicBezTo>
                  <a:pt x="86" y="107"/>
                  <a:pt x="85" y="112"/>
                  <a:pt x="80" y="115"/>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05" name="Freeform 54"/>
          <p:cNvSpPr/>
          <p:nvPr/>
        </p:nvSpPr>
        <p:spPr bwMode="auto">
          <a:xfrm>
            <a:off x="7809551" y="1705000"/>
            <a:ext cx="514350" cy="336550"/>
          </a:xfrm>
          <a:custGeom>
            <a:avLst/>
            <a:gdLst>
              <a:gd name="T0" fmla="*/ 236 w 236"/>
              <a:gd name="T1" fmla="*/ 13 h 154"/>
              <a:gd name="T2" fmla="*/ 227 w 236"/>
              <a:gd name="T3" fmla="*/ 0 h 154"/>
              <a:gd name="T4" fmla="*/ 25 w 236"/>
              <a:gd name="T5" fmla="*/ 135 h 154"/>
              <a:gd name="T6" fmla="*/ 0 w 236"/>
              <a:gd name="T7" fmla="*/ 136 h 154"/>
              <a:gd name="T8" fmla="*/ 1 w 236"/>
              <a:gd name="T9" fmla="*/ 138 h 154"/>
              <a:gd name="T10" fmla="*/ 36 w 236"/>
              <a:gd name="T11" fmla="*/ 146 h 154"/>
              <a:gd name="T12" fmla="*/ 236 w 236"/>
              <a:gd name="T13" fmla="*/ 13 h 154"/>
            </a:gdLst>
            <a:ahLst/>
            <a:cxnLst>
              <a:cxn ang="0">
                <a:pos x="T0" y="T1"/>
              </a:cxn>
              <a:cxn ang="0">
                <a:pos x="T2" y="T3"/>
              </a:cxn>
              <a:cxn ang="0">
                <a:pos x="T4" y="T5"/>
              </a:cxn>
              <a:cxn ang="0">
                <a:pos x="T6" y="T7"/>
              </a:cxn>
              <a:cxn ang="0">
                <a:pos x="T8" y="T9"/>
              </a:cxn>
              <a:cxn ang="0">
                <a:pos x="T10" y="T11"/>
              </a:cxn>
              <a:cxn ang="0">
                <a:pos x="T12" y="T13"/>
              </a:cxn>
            </a:cxnLst>
            <a:rect l="0" t="0" r="r" b="b"/>
            <a:pathLst>
              <a:path w="236" h="154">
                <a:moveTo>
                  <a:pt x="236" y="13"/>
                </a:moveTo>
                <a:cubicBezTo>
                  <a:pt x="227" y="0"/>
                  <a:pt x="227" y="0"/>
                  <a:pt x="227" y="0"/>
                </a:cubicBezTo>
                <a:cubicBezTo>
                  <a:pt x="25" y="135"/>
                  <a:pt x="25" y="135"/>
                  <a:pt x="25" y="135"/>
                </a:cubicBezTo>
                <a:cubicBezTo>
                  <a:pt x="17" y="140"/>
                  <a:pt x="8" y="140"/>
                  <a:pt x="0" y="136"/>
                </a:cubicBezTo>
                <a:cubicBezTo>
                  <a:pt x="0" y="137"/>
                  <a:pt x="0" y="137"/>
                  <a:pt x="1" y="138"/>
                </a:cubicBezTo>
                <a:cubicBezTo>
                  <a:pt x="9" y="150"/>
                  <a:pt x="25" y="154"/>
                  <a:pt x="36" y="146"/>
                </a:cubicBezTo>
                <a:lnTo>
                  <a:pt x="236" y="1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06" name="Freeform 55"/>
          <p:cNvSpPr>
            <a:spLocks noEditPoints="1"/>
          </p:cNvSpPr>
          <p:nvPr/>
        </p:nvSpPr>
        <p:spPr bwMode="auto">
          <a:xfrm>
            <a:off x="7390451" y="2000275"/>
            <a:ext cx="296863" cy="520700"/>
          </a:xfrm>
          <a:custGeom>
            <a:avLst/>
            <a:gdLst>
              <a:gd name="T0" fmla="*/ 59 w 136"/>
              <a:gd name="T1" fmla="*/ 203 h 239"/>
              <a:gd name="T2" fmla="*/ 54 w 136"/>
              <a:gd name="T3" fmla="*/ 203 h 239"/>
              <a:gd name="T4" fmla="*/ 54 w 136"/>
              <a:gd name="T5" fmla="*/ 239 h 239"/>
              <a:gd name="T6" fmla="*/ 72 w 136"/>
              <a:gd name="T7" fmla="*/ 226 h 239"/>
              <a:gd name="T8" fmla="*/ 59 w 136"/>
              <a:gd name="T9" fmla="*/ 203 h 239"/>
              <a:gd name="T10" fmla="*/ 54 w 136"/>
              <a:gd name="T11" fmla="*/ 187 h 239"/>
              <a:gd name="T12" fmla="*/ 54 w 136"/>
              <a:gd name="T13" fmla="*/ 82 h 239"/>
              <a:gd name="T14" fmla="*/ 81 w 136"/>
              <a:gd name="T15" fmla="*/ 74 h 239"/>
              <a:gd name="T16" fmla="*/ 97 w 136"/>
              <a:gd name="T17" fmla="*/ 13 h 239"/>
              <a:gd name="T18" fmla="*/ 114 w 136"/>
              <a:gd name="T19" fmla="*/ 2 h 239"/>
              <a:gd name="T20" fmla="*/ 124 w 136"/>
              <a:gd name="T21" fmla="*/ 20 h 239"/>
              <a:gd name="T22" fmla="*/ 109 w 136"/>
              <a:gd name="T23" fmla="*/ 81 h 239"/>
              <a:gd name="T24" fmla="*/ 130 w 136"/>
              <a:gd name="T25" fmla="*/ 134 h 239"/>
              <a:gd name="T26" fmla="*/ 122 w 136"/>
              <a:gd name="T27" fmla="*/ 164 h 239"/>
              <a:gd name="T28" fmla="*/ 122 w 136"/>
              <a:gd name="T29" fmla="*/ 164 h 239"/>
              <a:gd name="T30" fmla="*/ 136 w 136"/>
              <a:gd name="T31" fmla="*/ 187 h 239"/>
              <a:gd name="T32" fmla="*/ 131 w 136"/>
              <a:gd name="T33" fmla="*/ 207 h 239"/>
              <a:gd name="T34" fmla="*/ 54 w 136"/>
              <a:gd name="T35" fmla="*/ 187 h 239"/>
              <a:gd name="T36" fmla="*/ 54 w 136"/>
              <a:gd name="T37" fmla="*/ 203 h 239"/>
              <a:gd name="T38" fmla="*/ 36 w 136"/>
              <a:gd name="T39" fmla="*/ 216 h 239"/>
              <a:gd name="T40" fmla="*/ 50 w 136"/>
              <a:gd name="T41" fmla="*/ 239 h 239"/>
              <a:gd name="T42" fmla="*/ 54 w 136"/>
              <a:gd name="T43" fmla="*/ 239 h 239"/>
              <a:gd name="T44" fmla="*/ 54 w 136"/>
              <a:gd name="T45" fmla="*/ 203 h 239"/>
              <a:gd name="T46" fmla="*/ 54 w 136"/>
              <a:gd name="T47" fmla="*/ 82 h 239"/>
              <a:gd name="T48" fmla="*/ 54 w 136"/>
              <a:gd name="T49" fmla="*/ 187 h 239"/>
              <a:gd name="T50" fmla="*/ 0 w 136"/>
              <a:gd name="T51" fmla="*/ 173 h 239"/>
              <a:gd name="T52" fmla="*/ 5 w 136"/>
              <a:gd name="T53" fmla="*/ 152 h 239"/>
              <a:gd name="T54" fmla="*/ 29 w 136"/>
              <a:gd name="T55" fmla="*/ 140 h 239"/>
              <a:gd name="T56" fmla="*/ 37 w 136"/>
              <a:gd name="T57" fmla="*/ 109 h 239"/>
              <a:gd name="T58" fmla="*/ 54 w 136"/>
              <a:gd name="T59" fmla="*/ 82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6" h="239">
                <a:moveTo>
                  <a:pt x="59" y="203"/>
                </a:moveTo>
                <a:cubicBezTo>
                  <a:pt x="57" y="203"/>
                  <a:pt x="56" y="203"/>
                  <a:pt x="54" y="203"/>
                </a:cubicBezTo>
                <a:cubicBezTo>
                  <a:pt x="54" y="239"/>
                  <a:pt x="54" y="239"/>
                  <a:pt x="54" y="239"/>
                </a:cubicBezTo>
                <a:cubicBezTo>
                  <a:pt x="62" y="239"/>
                  <a:pt x="70" y="234"/>
                  <a:pt x="72" y="226"/>
                </a:cubicBezTo>
                <a:cubicBezTo>
                  <a:pt x="74" y="216"/>
                  <a:pt x="69" y="206"/>
                  <a:pt x="59" y="203"/>
                </a:cubicBezTo>
                <a:close/>
                <a:moveTo>
                  <a:pt x="54" y="187"/>
                </a:moveTo>
                <a:cubicBezTo>
                  <a:pt x="54" y="82"/>
                  <a:pt x="54" y="82"/>
                  <a:pt x="54" y="82"/>
                </a:cubicBezTo>
                <a:cubicBezTo>
                  <a:pt x="62" y="76"/>
                  <a:pt x="71" y="74"/>
                  <a:pt x="81" y="74"/>
                </a:cubicBezTo>
                <a:cubicBezTo>
                  <a:pt x="97" y="13"/>
                  <a:pt x="97" y="13"/>
                  <a:pt x="97" y="13"/>
                </a:cubicBezTo>
                <a:cubicBezTo>
                  <a:pt x="99" y="5"/>
                  <a:pt x="107" y="0"/>
                  <a:pt x="114" y="2"/>
                </a:cubicBezTo>
                <a:cubicBezTo>
                  <a:pt x="122" y="4"/>
                  <a:pt x="126" y="12"/>
                  <a:pt x="124" y="20"/>
                </a:cubicBezTo>
                <a:cubicBezTo>
                  <a:pt x="109" y="81"/>
                  <a:pt x="109" y="81"/>
                  <a:pt x="109" y="81"/>
                </a:cubicBezTo>
                <a:cubicBezTo>
                  <a:pt x="125" y="90"/>
                  <a:pt x="136" y="109"/>
                  <a:pt x="130" y="134"/>
                </a:cubicBezTo>
                <a:cubicBezTo>
                  <a:pt x="130" y="134"/>
                  <a:pt x="125" y="154"/>
                  <a:pt x="122" y="164"/>
                </a:cubicBezTo>
                <a:cubicBezTo>
                  <a:pt x="122" y="164"/>
                  <a:pt x="122" y="164"/>
                  <a:pt x="122" y="164"/>
                </a:cubicBezTo>
                <a:cubicBezTo>
                  <a:pt x="118" y="178"/>
                  <a:pt x="136" y="187"/>
                  <a:pt x="136" y="187"/>
                </a:cubicBezTo>
                <a:cubicBezTo>
                  <a:pt x="131" y="207"/>
                  <a:pt x="131" y="207"/>
                  <a:pt x="131" y="207"/>
                </a:cubicBezTo>
                <a:lnTo>
                  <a:pt x="54" y="187"/>
                </a:lnTo>
                <a:close/>
                <a:moveTo>
                  <a:pt x="54" y="203"/>
                </a:moveTo>
                <a:cubicBezTo>
                  <a:pt x="46" y="203"/>
                  <a:pt x="38" y="208"/>
                  <a:pt x="36" y="216"/>
                </a:cubicBezTo>
                <a:cubicBezTo>
                  <a:pt x="34" y="226"/>
                  <a:pt x="40" y="236"/>
                  <a:pt x="50" y="239"/>
                </a:cubicBezTo>
                <a:cubicBezTo>
                  <a:pt x="51" y="239"/>
                  <a:pt x="53" y="239"/>
                  <a:pt x="54" y="239"/>
                </a:cubicBezTo>
                <a:cubicBezTo>
                  <a:pt x="54" y="203"/>
                  <a:pt x="54" y="203"/>
                  <a:pt x="54" y="203"/>
                </a:cubicBezTo>
                <a:close/>
                <a:moveTo>
                  <a:pt x="54" y="82"/>
                </a:moveTo>
                <a:cubicBezTo>
                  <a:pt x="54" y="187"/>
                  <a:pt x="54" y="187"/>
                  <a:pt x="54" y="187"/>
                </a:cubicBezTo>
                <a:cubicBezTo>
                  <a:pt x="0" y="173"/>
                  <a:pt x="0" y="173"/>
                  <a:pt x="0" y="173"/>
                </a:cubicBezTo>
                <a:cubicBezTo>
                  <a:pt x="5" y="152"/>
                  <a:pt x="5" y="152"/>
                  <a:pt x="5" y="152"/>
                </a:cubicBezTo>
                <a:cubicBezTo>
                  <a:pt x="5" y="152"/>
                  <a:pt x="25" y="154"/>
                  <a:pt x="29" y="140"/>
                </a:cubicBezTo>
                <a:cubicBezTo>
                  <a:pt x="32" y="128"/>
                  <a:pt x="37" y="109"/>
                  <a:pt x="37" y="109"/>
                </a:cubicBezTo>
                <a:cubicBezTo>
                  <a:pt x="40" y="97"/>
                  <a:pt x="46" y="88"/>
                  <a:pt x="54" y="82"/>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07" name="Freeform 56"/>
          <p:cNvSpPr>
            <a:spLocks noEditPoints="1"/>
          </p:cNvSpPr>
          <p:nvPr/>
        </p:nvSpPr>
        <p:spPr bwMode="auto">
          <a:xfrm>
            <a:off x="7120576" y="3090888"/>
            <a:ext cx="555625" cy="604838"/>
          </a:xfrm>
          <a:custGeom>
            <a:avLst/>
            <a:gdLst>
              <a:gd name="T0" fmla="*/ 198 w 255"/>
              <a:gd name="T1" fmla="*/ 128 h 277"/>
              <a:gd name="T2" fmla="*/ 191 w 255"/>
              <a:gd name="T3" fmla="*/ 158 h 277"/>
              <a:gd name="T4" fmla="*/ 191 w 255"/>
              <a:gd name="T5" fmla="*/ 185 h 277"/>
              <a:gd name="T6" fmla="*/ 196 w 255"/>
              <a:gd name="T7" fmla="*/ 187 h 277"/>
              <a:gd name="T8" fmla="*/ 218 w 255"/>
              <a:gd name="T9" fmla="*/ 218 h 277"/>
              <a:gd name="T10" fmla="*/ 191 w 255"/>
              <a:gd name="T11" fmla="*/ 201 h 277"/>
              <a:gd name="T12" fmla="*/ 191 w 255"/>
              <a:gd name="T13" fmla="*/ 55 h 277"/>
              <a:gd name="T14" fmla="*/ 218 w 255"/>
              <a:gd name="T15" fmla="*/ 38 h 277"/>
              <a:gd name="T16" fmla="*/ 196 w 255"/>
              <a:gd name="T17" fmla="*/ 69 h 277"/>
              <a:gd name="T18" fmla="*/ 191 w 255"/>
              <a:gd name="T19" fmla="*/ 71 h 277"/>
              <a:gd name="T20" fmla="*/ 249 w 255"/>
              <a:gd name="T21" fmla="*/ 121 h 277"/>
              <a:gd name="T22" fmla="*/ 211 w 255"/>
              <a:gd name="T23" fmla="*/ 128 h 277"/>
              <a:gd name="T24" fmla="*/ 249 w 255"/>
              <a:gd name="T25" fmla="*/ 134 h 277"/>
              <a:gd name="T26" fmla="*/ 249 w 255"/>
              <a:gd name="T27" fmla="*/ 121 h 277"/>
              <a:gd name="T28" fmla="*/ 132 w 255"/>
              <a:gd name="T29" fmla="*/ 277 h 277"/>
              <a:gd name="T30" fmla="*/ 167 w 255"/>
              <a:gd name="T31" fmla="*/ 186 h 277"/>
              <a:gd name="T32" fmla="*/ 191 w 255"/>
              <a:gd name="T33" fmla="*/ 98 h 277"/>
              <a:gd name="T34" fmla="*/ 127 w 255"/>
              <a:gd name="T35" fmla="*/ 72 h 277"/>
              <a:gd name="T36" fmla="*/ 183 w 255"/>
              <a:gd name="T37" fmla="*/ 128 h 277"/>
              <a:gd name="T38" fmla="*/ 156 w 255"/>
              <a:gd name="T39" fmla="*/ 176 h 277"/>
              <a:gd name="T40" fmla="*/ 153 w 255"/>
              <a:gd name="T41" fmla="*/ 214 h 277"/>
              <a:gd name="T42" fmla="*/ 127 w 255"/>
              <a:gd name="T43" fmla="*/ 277 h 277"/>
              <a:gd name="T44" fmla="*/ 191 w 255"/>
              <a:gd name="T45" fmla="*/ 71 h 277"/>
              <a:gd name="T46" fmla="*/ 186 w 255"/>
              <a:gd name="T47" fmla="*/ 60 h 277"/>
              <a:gd name="T48" fmla="*/ 191 w 255"/>
              <a:gd name="T49" fmla="*/ 185 h 277"/>
              <a:gd name="T50" fmla="*/ 186 w 255"/>
              <a:gd name="T51" fmla="*/ 196 h 277"/>
              <a:gd name="T52" fmla="*/ 191 w 255"/>
              <a:gd name="T53" fmla="*/ 185 h 277"/>
              <a:gd name="T54" fmla="*/ 127 w 255"/>
              <a:gd name="T55" fmla="*/ 0 h 277"/>
              <a:gd name="T56" fmla="*/ 134 w 255"/>
              <a:gd name="T57" fmla="*/ 7 h 277"/>
              <a:gd name="T58" fmla="*/ 128 w 255"/>
              <a:gd name="T59" fmla="*/ 45 h 277"/>
              <a:gd name="T60" fmla="*/ 127 w 255"/>
              <a:gd name="T61" fmla="*/ 45 h 277"/>
              <a:gd name="T62" fmla="*/ 64 w 255"/>
              <a:gd name="T63" fmla="*/ 97 h 277"/>
              <a:gd name="T64" fmla="*/ 89 w 255"/>
              <a:gd name="T65" fmla="*/ 187 h 277"/>
              <a:gd name="T66" fmla="*/ 124 w 255"/>
              <a:gd name="T67" fmla="*/ 277 h 277"/>
              <a:gd name="T68" fmla="*/ 127 w 255"/>
              <a:gd name="T69" fmla="*/ 214 h 277"/>
              <a:gd name="T70" fmla="*/ 103 w 255"/>
              <a:gd name="T71" fmla="*/ 183 h 277"/>
              <a:gd name="T72" fmla="*/ 71 w 255"/>
              <a:gd name="T73" fmla="*/ 128 h 277"/>
              <a:gd name="T74" fmla="*/ 127 w 255"/>
              <a:gd name="T75" fmla="*/ 72 h 277"/>
              <a:gd name="T76" fmla="*/ 127 w 255"/>
              <a:gd name="T77" fmla="*/ 57 h 277"/>
              <a:gd name="T78" fmla="*/ 127 w 255"/>
              <a:gd name="T79" fmla="*/ 0 h 277"/>
              <a:gd name="T80" fmla="*/ 121 w 255"/>
              <a:gd name="T81" fmla="*/ 38 h 277"/>
              <a:gd name="T82" fmla="*/ 127 w 255"/>
              <a:gd name="T83" fmla="*/ 0 h 277"/>
              <a:gd name="T84" fmla="*/ 64 w 255"/>
              <a:gd name="T85" fmla="*/ 185 h 277"/>
              <a:gd name="T86" fmla="*/ 69 w 255"/>
              <a:gd name="T87" fmla="*/ 196 h 277"/>
              <a:gd name="T88" fmla="*/ 64 w 255"/>
              <a:gd name="T89" fmla="*/ 71 h 277"/>
              <a:gd name="T90" fmla="*/ 69 w 255"/>
              <a:gd name="T91" fmla="*/ 60 h 277"/>
              <a:gd name="T92" fmla="*/ 64 w 255"/>
              <a:gd name="T93" fmla="*/ 71 h 277"/>
              <a:gd name="T94" fmla="*/ 57 w 255"/>
              <a:gd name="T95" fmla="*/ 128 h 277"/>
              <a:gd name="T96" fmla="*/ 64 w 255"/>
              <a:gd name="T97" fmla="*/ 97 h 277"/>
              <a:gd name="T98" fmla="*/ 64 w 255"/>
              <a:gd name="T99" fmla="*/ 71 h 277"/>
              <a:gd name="T100" fmla="*/ 60 w 255"/>
              <a:gd name="T101" fmla="*/ 69 h 277"/>
              <a:gd name="T102" fmla="*/ 38 w 255"/>
              <a:gd name="T103" fmla="*/ 38 h 277"/>
              <a:gd name="T104" fmla="*/ 64 w 255"/>
              <a:gd name="T105" fmla="*/ 55 h 277"/>
              <a:gd name="T106" fmla="*/ 64 w 255"/>
              <a:gd name="T107" fmla="*/ 201 h 277"/>
              <a:gd name="T108" fmla="*/ 38 w 255"/>
              <a:gd name="T109" fmla="*/ 218 h 277"/>
              <a:gd name="T110" fmla="*/ 60 w 255"/>
              <a:gd name="T111" fmla="*/ 187 h 277"/>
              <a:gd name="T112" fmla="*/ 64 w 255"/>
              <a:gd name="T113" fmla="*/ 185 h 277"/>
              <a:gd name="T114" fmla="*/ 45 w 255"/>
              <a:gd name="T115" fmla="*/ 128 h 277"/>
              <a:gd name="T116" fmla="*/ 7 w 255"/>
              <a:gd name="T117" fmla="*/ 121 h 277"/>
              <a:gd name="T118" fmla="*/ 7 w 255"/>
              <a:gd name="T119" fmla="*/ 134 h 277"/>
              <a:gd name="T120" fmla="*/ 45 w 255"/>
              <a:gd name="T121" fmla="*/ 128 h 2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5" h="277">
                <a:moveTo>
                  <a:pt x="191" y="158"/>
                </a:moveTo>
                <a:cubicBezTo>
                  <a:pt x="195" y="149"/>
                  <a:pt x="198" y="139"/>
                  <a:pt x="198" y="128"/>
                </a:cubicBezTo>
                <a:cubicBezTo>
                  <a:pt x="198" y="117"/>
                  <a:pt x="195" y="107"/>
                  <a:pt x="191" y="98"/>
                </a:cubicBezTo>
                <a:cubicBezTo>
                  <a:pt x="191" y="158"/>
                  <a:pt x="191" y="158"/>
                  <a:pt x="191" y="158"/>
                </a:cubicBezTo>
                <a:close/>
                <a:moveTo>
                  <a:pt x="191" y="201"/>
                </a:moveTo>
                <a:cubicBezTo>
                  <a:pt x="191" y="185"/>
                  <a:pt x="191" y="185"/>
                  <a:pt x="191" y="185"/>
                </a:cubicBezTo>
                <a:cubicBezTo>
                  <a:pt x="193" y="185"/>
                  <a:pt x="194" y="185"/>
                  <a:pt x="196" y="187"/>
                </a:cubicBezTo>
                <a:cubicBezTo>
                  <a:pt x="196" y="187"/>
                  <a:pt x="196" y="187"/>
                  <a:pt x="196" y="187"/>
                </a:cubicBezTo>
                <a:cubicBezTo>
                  <a:pt x="218" y="209"/>
                  <a:pt x="218" y="209"/>
                  <a:pt x="218" y="209"/>
                </a:cubicBezTo>
                <a:cubicBezTo>
                  <a:pt x="220" y="211"/>
                  <a:pt x="220" y="216"/>
                  <a:pt x="218" y="218"/>
                </a:cubicBezTo>
                <a:cubicBezTo>
                  <a:pt x="215" y="221"/>
                  <a:pt x="211" y="221"/>
                  <a:pt x="209" y="218"/>
                </a:cubicBezTo>
                <a:cubicBezTo>
                  <a:pt x="191" y="201"/>
                  <a:pt x="191" y="201"/>
                  <a:pt x="191" y="201"/>
                </a:cubicBezTo>
                <a:close/>
                <a:moveTo>
                  <a:pt x="191" y="71"/>
                </a:moveTo>
                <a:cubicBezTo>
                  <a:pt x="191" y="55"/>
                  <a:pt x="191" y="55"/>
                  <a:pt x="191" y="55"/>
                </a:cubicBezTo>
                <a:cubicBezTo>
                  <a:pt x="209" y="38"/>
                  <a:pt x="209" y="38"/>
                  <a:pt x="209" y="38"/>
                </a:cubicBezTo>
                <a:cubicBezTo>
                  <a:pt x="211" y="35"/>
                  <a:pt x="215" y="35"/>
                  <a:pt x="218" y="38"/>
                </a:cubicBezTo>
                <a:cubicBezTo>
                  <a:pt x="220" y="40"/>
                  <a:pt x="220" y="44"/>
                  <a:pt x="218" y="47"/>
                </a:cubicBezTo>
                <a:cubicBezTo>
                  <a:pt x="196" y="69"/>
                  <a:pt x="196" y="69"/>
                  <a:pt x="196" y="69"/>
                </a:cubicBezTo>
                <a:cubicBezTo>
                  <a:pt x="196" y="69"/>
                  <a:pt x="196" y="69"/>
                  <a:pt x="196" y="69"/>
                </a:cubicBezTo>
                <a:cubicBezTo>
                  <a:pt x="194" y="71"/>
                  <a:pt x="193" y="71"/>
                  <a:pt x="191" y="71"/>
                </a:cubicBezTo>
                <a:close/>
                <a:moveTo>
                  <a:pt x="249" y="121"/>
                </a:moveTo>
                <a:cubicBezTo>
                  <a:pt x="249" y="121"/>
                  <a:pt x="249" y="121"/>
                  <a:pt x="249" y="121"/>
                </a:cubicBezTo>
                <a:cubicBezTo>
                  <a:pt x="217" y="121"/>
                  <a:pt x="217" y="121"/>
                  <a:pt x="217" y="121"/>
                </a:cubicBezTo>
                <a:cubicBezTo>
                  <a:pt x="214" y="121"/>
                  <a:pt x="211" y="124"/>
                  <a:pt x="211" y="128"/>
                </a:cubicBezTo>
                <a:cubicBezTo>
                  <a:pt x="211" y="132"/>
                  <a:pt x="214" y="134"/>
                  <a:pt x="217" y="134"/>
                </a:cubicBezTo>
                <a:cubicBezTo>
                  <a:pt x="249" y="134"/>
                  <a:pt x="249" y="134"/>
                  <a:pt x="249" y="134"/>
                </a:cubicBezTo>
                <a:cubicBezTo>
                  <a:pt x="252" y="134"/>
                  <a:pt x="255" y="132"/>
                  <a:pt x="255" y="128"/>
                </a:cubicBezTo>
                <a:cubicBezTo>
                  <a:pt x="255" y="124"/>
                  <a:pt x="252" y="121"/>
                  <a:pt x="249" y="121"/>
                </a:cubicBezTo>
                <a:close/>
                <a:moveTo>
                  <a:pt x="127" y="277"/>
                </a:moveTo>
                <a:cubicBezTo>
                  <a:pt x="132" y="277"/>
                  <a:pt x="132" y="277"/>
                  <a:pt x="132" y="277"/>
                </a:cubicBezTo>
                <a:cubicBezTo>
                  <a:pt x="151" y="277"/>
                  <a:pt x="167" y="262"/>
                  <a:pt x="167" y="242"/>
                </a:cubicBezTo>
                <a:cubicBezTo>
                  <a:pt x="167" y="186"/>
                  <a:pt x="167" y="186"/>
                  <a:pt x="167" y="186"/>
                </a:cubicBezTo>
                <a:cubicBezTo>
                  <a:pt x="177" y="179"/>
                  <a:pt x="186" y="169"/>
                  <a:pt x="191" y="158"/>
                </a:cubicBezTo>
                <a:cubicBezTo>
                  <a:pt x="191" y="98"/>
                  <a:pt x="191" y="98"/>
                  <a:pt x="191" y="98"/>
                </a:cubicBezTo>
                <a:cubicBezTo>
                  <a:pt x="180" y="74"/>
                  <a:pt x="156" y="57"/>
                  <a:pt x="127" y="57"/>
                </a:cubicBezTo>
                <a:cubicBezTo>
                  <a:pt x="127" y="72"/>
                  <a:pt x="127" y="72"/>
                  <a:pt x="127" y="72"/>
                </a:cubicBezTo>
                <a:cubicBezTo>
                  <a:pt x="143" y="72"/>
                  <a:pt x="157" y="78"/>
                  <a:pt x="167" y="88"/>
                </a:cubicBezTo>
                <a:cubicBezTo>
                  <a:pt x="177" y="98"/>
                  <a:pt x="183" y="112"/>
                  <a:pt x="183" y="128"/>
                </a:cubicBezTo>
                <a:cubicBezTo>
                  <a:pt x="183" y="148"/>
                  <a:pt x="172" y="166"/>
                  <a:pt x="156" y="176"/>
                </a:cubicBezTo>
                <a:cubicBezTo>
                  <a:pt x="156" y="176"/>
                  <a:pt x="156" y="176"/>
                  <a:pt x="156" y="176"/>
                </a:cubicBezTo>
                <a:cubicBezTo>
                  <a:pt x="154" y="177"/>
                  <a:pt x="153" y="180"/>
                  <a:pt x="153" y="182"/>
                </a:cubicBezTo>
                <a:cubicBezTo>
                  <a:pt x="153" y="214"/>
                  <a:pt x="153" y="214"/>
                  <a:pt x="153" y="214"/>
                </a:cubicBezTo>
                <a:cubicBezTo>
                  <a:pt x="127" y="214"/>
                  <a:pt x="127" y="214"/>
                  <a:pt x="127" y="214"/>
                </a:cubicBezTo>
                <a:cubicBezTo>
                  <a:pt x="127" y="277"/>
                  <a:pt x="127" y="277"/>
                  <a:pt x="127" y="277"/>
                </a:cubicBezTo>
                <a:close/>
                <a:moveTo>
                  <a:pt x="191" y="55"/>
                </a:moveTo>
                <a:cubicBezTo>
                  <a:pt x="191" y="71"/>
                  <a:pt x="191" y="71"/>
                  <a:pt x="191" y="71"/>
                </a:cubicBezTo>
                <a:cubicBezTo>
                  <a:pt x="189" y="71"/>
                  <a:pt x="188" y="71"/>
                  <a:pt x="186" y="69"/>
                </a:cubicBezTo>
                <a:cubicBezTo>
                  <a:pt x="184" y="67"/>
                  <a:pt x="184" y="63"/>
                  <a:pt x="186" y="60"/>
                </a:cubicBezTo>
                <a:cubicBezTo>
                  <a:pt x="191" y="55"/>
                  <a:pt x="191" y="55"/>
                  <a:pt x="191" y="55"/>
                </a:cubicBezTo>
                <a:close/>
                <a:moveTo>
                  <a:pt x="191" y="185"/>
                </a:moveTo>
                <a:cubicBezTo>
                  <a:pt x="191" y="201"/>
                  <a:pt x="191" y="201"/>
                  <a:pt x="191" y="201"/>
                </a:cubicBezTo>
                <a:cubicBezTo>
                  <a:pt x="186" y="196"/>
                  <a:pt x="186" y="196"/>
                  <a:pt x="186" y="196"/>
                </a:cubicBezTo>
                <a:cubicBezTo>
                  <a:pt x="184" y="193"/>
                  <a:pt x="184" y="189"/>
                  <a:pt x="186" y="187"/>
                </a:cubicBezTo>
                <a:cubicBezTo>
                  <a:pt x="188" y="185"/>
                  <a:pt x="189" y="185"/>
                  <a:pt x="191" y="185"/>
                </a:cubicBezTo>
                <a:close/>
                <a:moveTo>
                  <a:pt x="127" y="45"/>
                </a:moveTo>
                <a:cubicBezTo>
                  <a:pt x="127" y="0"/>
                  <a:pt x="127" y="0"/>
                  <a:pt x="127" y="0"/>
                </a:cubicBezTo>
                <a:cubicBezTo>
                  <a:pt x="127" y="0"/>
                  <a:pt x="128" y="0"/>
                  <a:pt x="128" y="0"/>
                </a:cubicBezTo>
                <a:cubicBezTo>
                  <a:pt x="131" y="0"/>
                  <a:pt x="134" y="3"/>
                  <a:pt x="134" y="7"/>
                </a:cubicBezTo>
                <a:cubicBezTo>
                  <a:pt x="134" y="38"/>
                  <a:pt x="134" y="38"/>
                  <a:pt x="134" y="38"/>
                </a:cubicBezTo>
                <a:cubicBezTo>
                  <a:pt x="134" y="42"/>
                  <a:pt x="131" y="45"/>
                  <a:pt x="128" y="45"/>
                </a:cubicBezTo>
                <a:cubicBezTo>
                  <a:pt x="128" y="45"/>
                  <a:pt x="128" y="45"/>
                  <a:pt x="128" y="45"/>
                </a:cubicBezTo>
                <a:cubicBezTo>
                  <a:pt x="128" y="45"/>
                  <a:pt x="127" y="45"/>
                  <a:pt x="127" y="45"/>
                </a:cubicBezTo>
                <a:close/>
                <a:moveTo>
                  <a:pt x="127" y="57"/>
                </a:moveTo>
                <a:cubicBezTo>
                  <a:pt x="99" y="57"/>
                  <a:pt x="75" y="74"/>
                  <a:pt x="64" y="97"/>
                </a:cubicBezTo>
                <a:cubicBezTo>
                  <a:pt x="64" y="159"/>
                  <a:pt x="64" y="159"/>
                  <a:pt x="64" y="159"/>
                </a:cubicBezTo>
                <a:cubicBezTo>
                  <a:pt x="70" y="170"/>
                  <a:pt x="78" y="180"/>
                  <a:pt x="89" y="187"/>
                </a:cubicBezTo>
                <a:cubicBezTo>
                  <a:pt x="89" y="242"/>
                  <a:pt x="89" y="242"/>
                  <a:pt x="89" y="242"/>
                </a:cubicBezTo>
                <a:cubicBezTo>
                  <a:pt x="89" y="262"/>
                  <a:pt x="104" y="277"/>
                  <a:pt x="124" y="277"/>
                </a:cubicBezTo>
                <a:cubicBezTo>
                  <a:pt x="127" y="277"/>
                  <a:pt x="127" y="277"/>
                  <a:pt x="127" y="277"/>
                </a:cubicBezTo>
                <a:cubicBezTo>
                  <a:pt x="127" y="214"/>
                  <a:pt x="127" y="214"/>
                  <a:pt x="127" y="214"/>
                </a:cubicBezTo>
                <a:cubicBezTo>
                  <a:pt x="103" y="214"/>
                  <a:pt x="103" y="214"/>
                  <a:pt x="103" y="214"/>
                </a:cubicBezTo>
                <a:cubicBezTo>
                  <a:pt x="103" y="183"/>
                  <a:pt x="103" y="183"/>
                  <a:pt x="103" y="183"/>
                </a:cubicBezTo>
                <a:cubicBezTo>
                  <a:pt x="103" y="180"/>
                  <a:pt x="102" y="178"/>
                  <a:pt x="100" y="176"/>
                </a:cubicBezTo>
                <a:cubicBezTo>
                  <a:pt x="83" y="167"/>
                  <a:pt x="71" y="149"/>
                  <a:pt x="71" y="128"/>
                </a:cubicBezTo>
                <a:cubicBezTo>
                  <a:pt x="71" y="112"/>
                  <a:pt x="78" y="98"/>
                  <a:pt x="88" y="88"/>
                </a:cubicBezTo>
                <a:cubicBezTo>
                  <a:pt x="98" y="78"/>
                  <a:pt x="112" y="72"/>
                  <a:pt x="127" y="72"/>
                </a:cubicBezTo>
                <a:cubicBezTo>
                  <a:pt x="127" y="72"/>
                  <a:pt x="127" y="72"/>
                  <a:pt x="127" y="72"/>
                </a:cubicBezTo>
                <a:cubicBezTo>
                  <a:pt x="127" y="57"/>
                  <a:pt x="127" y="57"/>
                  <a:pt x="127" y="57"/>
                </a:cubicBezTo>
                <a:cubicBezTo>
                  <a:pt x="127" y="57"/>
                  <a:pt x="127" y="57"/>
                  <a:pt x="127" y="57"/>
                </a:cubicBezTo>
                <a:close/>
                <a:moveTo>
                  <a:pt x="127" y="0"/>
                </a:moveTo>
                <a:cubicBezTo>
                  <a:pt x="127" y="45"/>
                  <a:pt x="127" y="45"/>
                  <a:pt x="127" y="45"/>
                </a:cubicBezTo>
                <a:cubicBezTo>
                  <a:pt x="124" y="45"/>
                  <a:pt x="121" y="42"/>
                  <a:pt x="121" y="38"/>
                </a:cubicBezTo>
                <a:cubicBezTo>
                  <a:pt x="121" y="7"/>
                  <a:pt x="121" y="7"/>
                  <a:pt x="121" y="7"/>
                </a:cubicBezTo>
                <a:cubicBezTo>
                  <a:pt x="121" y="4"/>
                  <a:pt x="124" y="1"/>
                  <a:pt x="127" y="0"/>
                </a:cubicBezTo>
                <a:close/>
                <a:moveTo>
                  <a:pt x="64" y="201"/>
                </a:moveTo>
                <a:cubicBezTo>
                  <a:pt x="64" y="185"/>
                  <a:pt x="64" y="185"/>
                  <a:pt x="64" y="185"/>
                </a:cubicBezTo>
                <a:cubicBezTo>
                  <a:pt x="66" y="185"/>
                  <a:pt x="68" y="185"/>
                  <a:pt x="69" y="187"/>
                </a:cubicBezTo>
                <a:cubicBezTo>
                  <a:pt x="72" y="189"/>
                  <a:pt x="72" y="193"/>
                  <a:pt x="69" y="196"/>
                </a:cubicBezTo>
                <a:cubicBezTo>
                  <a:pt x="64" y="201"/>
                  <a:pt x="64" y="201"/>
                  <a:pt x="64" y="201"/>
                </a:cubicBezTo>
                <a:close/>
                <a:moveTo>
                  <a:pt x="64" y="71"/>
                </a:moveTo>
                <a:cubicBezTo>
                  <a:pt x="64" y="55"/>
                  <a:pt x="64" y="55"/>
                  <a:pt x="64" y="55"/>
                </a:cubicBezTo>
                <a:cubicBezTo>
                  <a:pt x="69" y="60"/>
                  <a:pt x="69" y="60"/>
                  <a:pt x="69" y="60"/>
                </a:cubicBezTo>
                <a:cubicBezTo>
                  <a:pt x="72" y="63"/>
                  <a:pt x="72" y="67"/>
                  <a:pt x="69" y="69"/>
                </a:cubicBezTo>
                <a:cubicBezTo>
                  <a:pt x="68" y="71"/>
                  <a:pt x="66" y="71"/>
                  <a:pt x="64" y="71"/>
                </a:cubicBezTo>
                <a:close/>
                <a:moveTo>
                  <a:pt x="64" y="97"/>
                </a:moveTo>
                <a:cubicBezTo>
                  <a:pt x="59" y="106"/>
                  <a:pt x="57" y="117"/>
                  <a:pt x="57" y="128"/>
                </a:cubicBezTo>
                <a:cubicBezTo>
                  <a:pt x="57" y="139"/>
                  <a:pt x="59" y="149"/>
                  <a:pt x="64" y="159"/>
                </a:cubicBezTo>
                <a:cubicBezTo>
                  <a:pt x="64" y="97"/>
                  <a:pt x="64" y="97"/>
                  <a:pt x="64" y="97"/>
                </a:cubicBezTo>
                <a:close/>
                <a:moveTo>
                  <a:pt x="64" y="55"/>
                </a:moveTo>
                <a:cubicBezTo>
                  <a:pt x="64" y="71"/>
                  <a:pt x="64" y="71"/>
                  <a:pt x="64" y="71"/>
                </a:cubicBezTo>
                <a:cubicBezTo>
                  <a:pt x="62" y="71"/>
                  <a:pt x="61" y="70"/>
                  <a:pt x="60" y="69"/>
                </a:cubicBezTo>
                <a:cubicBezTo>
                  <a:pt x="60" y="69"/>
                  <a:pt x="60" y="69"/>
                  <a:pt x="60" y="69"/>
                </a:cubicBezTo>
                <a:cubicBezTo>
                  <a:pt x="38" y="47"/>
                  <a:pt x="38" y="47"/>
                  <a:pt x="38" y="47"/>
                </a:cubicBezTo>
                <a:cubicBezTo>
                  <a:pt x="35" y="44"/>
                  <a:pt x="35" y="40"/>
                  <a:pt x="38" y="38"/>
                </a:cubicBezTo>
                <a:cubicBezTo>
                  <a:pt x="40" y="35"/>
                  <a:pt x="44" y="35"/>
                  <a:pt x="47" y="38"/>
                </a:cubicBezTo>
                <a:cubicBezTo>
                  <a:pt x="64" y="55"/>
                  <a:pt x="64" y="55"/>
                  <a:pt x="64" y="55"/>
                </a:cubicBezTo>
                <a:close/>
                <a:moveTo>
                  <a:pt x="64" y="185"/>
                </a:moveTo>
                <a:cubicBezTo>
                  <a:pt x="64" y="201"/>
                  <a:pt x="64" y="201"/>
                  <a:pt x="64" y="201"/>
                </a:cubicBezTo>
                <a:cubicBezTo>
                  <a:pt x="47" y="218"/>
                  <a:pt x="47" y="218"/>
                  <a:pt x="47" y="218"/>
                </a:cubicBezTo>
                <a:cubicBezTo>
                  <a:pt x="44" y="221"/>
                  <a:pt x="40" y="221"/>
                  <a:pt x="38" y="218"/>
                </a:cubicBezTo>
                <a:cubicBezTo>
                  <a:pt x="35" y="216"/>
                  <a:pt x="35" y="211"/>
                  <a:pt x="38" y="209"/>
                </a:cubicBezTo>
                <a:cubicBezTo>
                  <a:pt x="60" y="187"/>
                  <a:pt x="60" y="187"/>
                  <a:pt x="60" y="187"/>
                </a:cubicBezTo>
                <a:cubicBezTo>
                  <a:pt x="60" y="187"/>
                  <a:pt x="60" y="187"/>
                  <a:pt x="60" y="187"/>
                </a:cubicBezTo>
                <a:cubicBezTo>
                  <a:pt x="61" y="185"/>
                  <a:pt x="62" y="185"/>
                  <a:pt x="64" y="185"/>
                </a:cubicBezTo>
                <a:close/>
                <a:moveTo>
                  <a:pt x="45" y="128"/>
                </a:moveTo>
                <a:cubicBezTo>
                  <a:pt x="45" y="128"/>
                  <a:pt x="45" y="128"/>
                  <a:pt x="45" y="128"/>
                </a:cubicBezTo>
                <a:cubicBezTo>
                  <a:pt x="45" y="124"/>
                  <a:pt x="42" y="121"/>
                  <a:pt x="38" y="121"/>
                </a:cubicBezTo>
                <a:cubicBezTo>
                  <a:pt x="7" y="121"/>
                  <a:pt x="7" y="121"/>
                  <a:pt x="7" y="121"/>
                </a:cubicBezTo>
                <a:cubicBezTo>
                  <a:pt x="3" y="121"/>
                  <a:pt x="0" y="124"/>
                  <a:pt x="0" y="128"/>
                </a:cubicBezTo>
                <a:cubicBezTo>
                  <a:pt x="0" y="132"/>
                  <a:pt x="3" y="134"/>
                  <a:pt x="7" y="134"/>
                </a:cubicBezTo>
                <a:cubicBezTo>
                  <a:pt x="38" y="134"/>
                  <a:pt x="38" y="134"/>
                  <a:pt x="38" y="134"/>
                </a:cubicBezTo>
                <a:cubicBezTo>
                  <a:pt x="42" y="134"/>
                  <a:pt x="45" y="132"/>
                  <a:pt x="45" y="128"/>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08" name="Freeform 57"/>
          <p:cNvSpPr>
            <a:spLocks noEditPoints="1"/>
          </p:cNvSpPr>
          <p:nvPr/>
        </p:nvSpPr>
        <p:spPr bwMode="auto">
          <a:xfrm>
            <a:off x="9170039" y="1527200"/>
            <a:ext cx="528638" cy="519113"/>
          </a:xfrm>
          <a:custGeom>
            <a:avLst/>
            <a:gdLst>
              <a:gd name="T0" fmla="*/ 231 w 243"/>
              <a:gd name="T1" fmla="*/ 92 h 238"/>
              <a:gd name="T2" fmla="*/ 214 w 243"/>
              <a:gd name="T3" fmla="*/ 83 h 238"/>
              <a:gd name="T4" fmla="*/ 206 w 243"/>
              <a:gd name="T5" fmla="*/ 71 h 238"/>
              <a:gd name="T6" fmla="*/ 192 w 243"/>
              <a:gd name="T7" fmla="*/ 82 h 238"/>
              <a:gd name="T8" fmla="*/ 194 w 243"/>
              <a:gd name="T9" fmla="*/ 64 h 238"/>
              <a:gd name="T10" fmla="*/ 179 w 243"/>
              <a:gd name="T11" fmla="*/ 64 h 238"/>
              <a:gd name="T12" fmla="*/ 162 w 243"/>
              <a:gd name="T13" fmla="*/ 54 h 238"/>
              <a:gd name="T14" fmla="*/ 154 w 243"/>
              <a:gd name="T15" fmla="*/ 42 h 238"/>
              <a:gd name="T16" fmla="*/ 140 w 243"/>
              <a:gd name="T17" fmla="*/ 53 h 238"/>
              <a:gd name="T18" fmla="*/ 142 w 243"/>
              <a:gd name="T19" fmla="*/ 35 h 238"/>
              <a:gd name="T20" fmla="*/ 128 w 243"/>
              <a:gd name="T21" fmla="*/ 35 h 238"/>
              <a:gd name="T22" fmla="*/ 110 w 243"/>
              <a:gd name="T23" fmla="*/ 25 h 238"/>
              <a:gd name="T24" fmla="*/ 102 w 243"/>
              <a:gd name="T25" fmla="*/ 13 h 238"/>
              <a:gd name="T26" fmla="*/ 101 w 243"/>
              <a:gd name="T27" fmla="*/ 22 h 238"/>
              <a:gd name="T28" fmla="*/ 208 w 243"/>
              <a:gd name="T29" fmla="*/ 128 h 238"/>
              <a:gd name="T30" fmla="*/ 206 w 243"/>
              <a:gd name="T31" fmla="*/ 132 h 238"/>
              <a:gd name="T32" fmla="*/ 101 w 243"/>
              <a:gd name="T33" fmla="*/ 74 h 238"/>
              <a:gd name="T34" fmla="*/ 196 w 243"/>
              <a:gd name="T35" fmla="*/ 149 h 238"/>
              <a:gd name="T36" fmla="*/ 194 w 243"/>
              <a:gd name="T37" fmla="*/ 153 h 238"/>
              <a:gd name="T38" fmla="*/ 101 w 243"/>
              <a:gd name="T39" fmla="*/ 101 h 238"/>
              <a:gd name="T40" fmla="*/ 185 w 243"/>
              <a:gd name="T41" fmla="*/ 170 h 238"/>
              <a:gd name="T42" fmla="*/ 182 w 243"/>
              <a:gd name="T43" fmla="*/ 174 h 238"/>
              <a:gd name="T44" fmla="*/ 101 w 243"/>
              <a:gd name="T45" fmla="*/ 129 h 238"/>
              <a:gd name="T46" fmla="*/ 173 w 243"/>
              <a:gd name="T47" fmla="*/ 191 h 238"/>
              <a:gd name="T48" fmla="*/ 171 w 243"/>
              <a:gd name="T49" fmla="*/ 195 h 238"/>
              <a:gd name="T50" fmla="*/ 101 w 243"/>
              <a:gd name="T51" fmla="*/ 156 h 238"/>
              <a:gd name="T52" fmla="*/ 138 w 243"/>
              <a:gd name="T53" fmla="*/ 231 h 238"/>
              <a:gd name="T54" fmla="*/ 243 w 243"/>
              <a:gd name="T55" fmla="*/ 91 h 238"/>
              <a:gd name="T56" fmla="*/ 101 w 243"/>
              <a:gd name="T57" fmla="*/ 22 h 238"/>
              <a:gd name="T58" fmla="*/ 85 w 243"/>
              <a:gd name="T59" fmla="*/ 11 h 238"/>
              <a:gd name="T60" fmla="*/ 78 w 243"/>
              <a:gd name="T61" fmla="*/ 0 h 238"/>
              <a:gd name="T62" fmla="*/ 15 w 243"/>
              <a:gd name="T63" fmla="*/ 163 h 238"/>
              <a:gd name="T64" fmla="*/ 101 w 243"/>
              <a:gd name="T65" fmla="*/ 156 h 238"/>
              <a:gd name="T66" fmla="*/ 27 w 243"/>
              <a:gd name="T67" fmla="*/ 113 h 238"/>
              <a:gd name="T68" fmla="*/ 101 w 243"/>
              <a:gd name="T69" fmla="*/ 151 h 238"/>
              <a:gd name="T70" fmla="*/ 40 w 243"/>
              <a:gd name="T71" fmla="*/ 95 h 238"/>
              <a:gd name="T72" fmla="*/ 42 w 243"/>
              <a:gd name="T73" fmla="*/ 91 h 238"/>
              <a:gd name="T74" fmla="*/ 101 w 243"/>
              <a:gd name="T75" fmla="*/ 101 h 238"/>
              <a:gd name="T76" fmla="*/ 51 w 243"/>
              <a:gd name="T77" fmla="*/ 71 h 238"/>
              <a:gd name="T78" fmla="*/ 101 w 243"/>
              <a:gd name="T79" fmla="*/ 96 h 238"/>
              <a:gd name="T80" fmla="*/ 63 w 243"/>
              <a:gd name="T81" fmla="*/ 53 h 238"/>
              <a:gd name="T82" fmla="*/ 65 w 243"/>
              <a:gd name="T83" fmla="*/ 49 h 238"/>
              <a:gd name="T84" fmla="*/ 101 w 243"/>
              <a:gd name="T85" fmla="*/ 22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43" h="238">
                <a:moveTo>
                  <a:pt x="232" y="85"/>
                </a:moveTo>
                <a:cubicBezTo>
                  <a:pt x="233" y="87"/>
                  <a:pt x="233" y="90"/>
                  <a:pt x="231" y="92"/>
                </a:cubicBezTo>
                <a:cubicBezTo>
                  <a:pt x="229" y="97"/>
                  <a:pt x="223" y="99"/>
                  <a:pt x="218" y="96"/>
                </a:cubicBezTo>
                <a:cubicBezTo>
                  <a:pt x="213" y="94"/>
                  <a:pt x="212" y="88"/>
                  <a:pt x="214" y="83"/>
                </a:cubicBezTo>
                <a:cubicBezTo>
                  <a:pt x="216" y="81"/>
                  <a:pt x="218" y="79"/>
                  <a:pt x="220" y="78"/>
                </a:cubicBezTo>
                <a:cubicBezTo>
                  <a:pt x="206" y="71"/>
                  <a:pt x="206" y="71"/>
                  <a:pt x="206" y="71"/>
                </a:cubicBezTo>
                <a:cubicBezTo>
                  <a:pt x="207" y="73"/>
                  <a:pt x="207" y="76"/>
                  <a:pt x="205" y="78"/>
                </a:cubicBezTo>
                <a:cubicBezTo>
                  <a:pt x="203" y="83"/>
                  <a:pt x="197" y="84"/>
                  <a:pt x="192" y="82"/>
                </a:cubicBezTo>
                <a:cubicBezTo>
                  <a:pt x="188" y="79"/>
                  <a:pt x="186" y="73"/>
                  <a:pt x="188" y="69"/>
                </a:cubicBezTo>
                <a:cubicBezTo>
                  <a:pt x="190" y="66"/>
                  <a:pt x="192" y="65"/>
                  <a:pt x="194" y="64"/>
                </a:cubicBezTo>
                <a:cubicBezTo>
                  <a:pt x="180" y="56"/>
                  <a:pt x="180" y="56"/>
                  <a:pt x="180" y="56"/>
                </a:cubicBezTo>
                <a:cubicBezTo>
                  <a:pt x="181" y="59"/>
                  <a:pt x="181" y="61"/>
                  <a:pt x="179" y="64"/>
                </a:cubicBezTo>
                <a:cubicBezTo>
                  <a:pt x="177" y="68"/>
                  <a:pt x="171" y="70"/>
                  <a:pt x="166" y="67"/>
                </a:cubicBezTo>
                <a:cubicBezTo>
                  <a:pt x="161" y="65"/>
                  <a:pt x="160" y="59"/>
                  <a:pt x="162" y="54"/>
                </a:cubicBezTo>
                <a:cubicBezTo>
                  <a:pt x="164" y="52"/>
                  <a:pt x="166" y="50"/>
                  <a:pt x="168" y="50"/>
                </a:cubicBezTo>
                <a:cubicBezTo>
                  <a:pt x="154" y="42"/>
                  <a:pt x="154" y="42"/>
                  <a:pt x="154" y="42"/>
                </a:cubicBezTo>
                <a:cubicBezTo>
                  <a:pt x="155" y="44"/>
                  <a:pt x="155" y="47"/>
                  <a:pt x="153" y="49"/>
                </a:cubicBezTo>
                <a:cubicBezTo>
                  <a:pt x="151" y="54"/>
                  <a:pt x="145" y="56"/>
                  <a:pt x="140" y="53"/>
                </a:cubicBezTo>
                <a:cubicBezTo>
                  <a:pt x="136" y="50"/>
                  <a:pt x="134" y="45"/>
                  <a:pt x="136" y="40"/>
                </a:cubicBezTo>
                <a:cubicBezTo>
                  <a:pt x="138" y="37"/>
                  <a:pt x="140" y="36"/>
                  <a:pt x="142" y="35"/>
                </a:cubicBezTo>
                <a:cubicBezTo>
                  <a:pt x="128" y="28"/>
                  <a:pt x="128" y="28"/>
                  <a:pt x="128" y="28"/>
                </a:cubicBezTo>
                <a:cubicBezTo>
                  <a:pt x="129" y="30"/>
                  <a:pt x="129" y="33"/>
                  <a:pt x="128" y="35"/>
                </a:cubicBezTo>
                <a:cubicBezTo>
                  <a:pt x="125" y="40"/>
                  <a:pt x="119" y="41"/>
                  <a:pt x="114" y="39"/>
                </a:cubicBezTo>
                <a:cubicBezTo>
                  <a:pt x="110" y="36"/>
                  <a:pt x="108" y="30"/>
                  <a:pt x="110" y="25"/>
                </a:cubicBezTo>
                <a:cubicBezTo>
                  <a:pt x="112" y="23"/>
                  <a:pt x="114" y="22"/>
                  <a:pt x="116" y="21"/>
                </a:cubicBezTo>
                <a:cubicBezTo>
                  <a:pt x="102" y="13"/>
                  <a:pt x="102" y="13"/>
                  <a:pt x="102" y="13"/>
                </a:cubicBezTo>
                <a:cubicBezTo>
                  <a:pt x="103" y="16"/>
                  <a:pt x="103" y="18"/>
                  <a:pt x="102" y="21"/>
                </a:cubicBezTo>
                <a:cubicBezTo>
                  <a:pt x="101" y="21"/>
                  <a:pt x="101" y="22"/>
                  <a:pt x="101" y="22"/>
                </a:cubicBezTo>
                <a:cubicBezTo>
                  <a:pt x="101" y="69"/>
                  <a:pt x="101" y="69"/>
                  <a:pt x="101" y="69"/>
                </a:cubicBezTo>
                <a:cubicBezTo>
                  <a:pt x="208" y="128"/>
                  <a:pt x="208" y="128"/>
                  <a:pt x="208" y="128"/>
                </a:cubicBezTo>
                <a:cubicBezTo>
                  <a:pt x="209" y="129"/>
                  <a:pt x="209" y="130"/>
                  <a:pt x="209" y="131"/>
                </a:cubicBezTo>
                <a:cubicBezTo>
                  <a:pt x="208" y="132"/>
                  <a:pt x="207" y="133"/>
                  <a:pt x="206" y="132"/>
                </a:cubicBezTo>
                <a:cubicBezTo>
                  <a:pt x="206" y="132"/>
                  <a:pt x="206" y="132"/>
                  <a:pt x="206" y="132"/>
                </a:cubicBezTo>
                <a:cubicBezTo>
                  <a:pt x="101" y="74"/>
                  <a:pt x="101" y="74"/>
                  <a:pt x="101" y="74"/>
                </a:cubicBezTo>
                <a:cubicBezTo>
                  <a:pt x="101" y="96"/>
                  <a:pt x="101" y="96"/>
                  <a:pt x="101" y="96"/>
                </a:cubicBezTo>
                <a:cubicBezTo>
                  <a:pt x="196" y="149"/>
                  <a:pt x="196" y="149"/>
                  <a:pt x="196" y="149"/>
                </a:cubicBezTo>
                <a:cubicBezTo>
                  <a:pt x="197" y="150"/>
                  <a:pt x="198" y="151"/>
                  <a:pt x="197" y="152"/>
                </a:cubicBezTo>
                <a:cubicBezTo>
                  <a:pt x="197" y="153"/>
                  <a:pt x="195" y="154"/>
                  <a:pt x="194" y="153"/>
                </a:cubicBezTo>
                <a:cubicBezTo>
                  <a:pt x="194" y="153"/>
                  <a:pt x="194" y="153"/>
                  <a:pt x="194" y="153"/>
                </a:cubicBezTo>
                <a:cubicBezTo>
                  <a:pt x="101" y="101"/>
                  <a:pt x="101" y="101"/>
                  <a:pt x="101" y="101"/>
                </a:cubicBezTo>
                <a:cubicBezTo>
                  <a:pt x="101" y="124"/>
                  <a:pt x="101" y="124"/>
                  <a:pt x="101" y="124"/>
                </a:cubicBezTo>
                <a:cubicBezTo>
                  <a:pt x="185" y="170"/>
                  <a:pt x="185" y="170"/>
                  <a:pt x="185" y="170"/>
                </a:cubicBezTo>
                <a:cubicBezTo>
                  <a:pt x="186" y="171"/>
                  <a:pt x="186" y="172"/>
                  <a:pt x="186" y="173"/>
                </a:cubicBezTo>
                <a:cubicBezTo>
                  <a:pt x="185" y="174"/>
                  <a:pt x="184" y="175"/>
                  <a:pt x="182" y="174"/>
                </a:cubicBezTo>
                <a:cubicBezTo>
                  <a:pt x="182" y="174"/>
                  <a:pt x="182" y="174"/>
                  <a:pt x="182" y="174"/>
                </a:cubicBezTo>
                <a:cubicBezTo>
                  <a:pt x="101" y="129"/>
                  <a:pt x="101" y="129"/>
                  <a:pt x="101" y="129"/>
                </a:cubicBezTo>
                <a:cubicBezTo>
                  <a:pt x="101" y="151"/>
                  <a:pt x="101" y="151"/>
                  <a:pt x="101" y="151"/>
                </a:cubicBezTo>
                <a:cubicBezTo>
                  <a:pt x="173" y="191"/>
                  <a:pt x="173" y="191"/>
                  <a:pt x="173" y="191"/>
                </a:cubicBezTo>
                <a:cubicBezTo>
                  <a:pt x="174" y="192"/>
                  <a:pt x="174" y="193"/>
                  <a:pt x="174" y="194"/>
                </a:cubicBezTo>
                <a:cubicBezTo>
                  <a:pt x="173" y="196"/>
                  <a:pt x="172" y="196"/>
                  <a:pt x="171" y="195"/>
                </a:cubicBezTo>
                <a:cubicBezTo>
                  <a:pt x="171" y="195"/>
                  <a:pt x="171" y="195"/>
                  <a:pt x="171" y="195"/>
                </a:cubicBezTo>
                <a:cubicBezTo>
                  <a:pt x="101" y="156"/>
                  <a:pt x="101" y="156"/>
                  <a:pt x="101" y="156"/>
                </a:cubicBezTo>
                <a:cubicBezTo>
                  <a:pt x="101" y="210"/>
                  <a:pt x="101" y="210"/>
                  <a:pt x="101" y="210"/>
                </a:cubicBezTo>
                <a:cubicBezTo>
                  <a:pt x="138" y="231"/>
                  <a:pt x="138" y="231"/>
                  <a:pt x="138" y="231"/>
                </a:cubicBezTo>
                <a:cubicBezTo>
                  <a:pt x="150" y="238"/>
                  <a:pt x="164" y="233"/>
                  <a:pt x="171" y="222"/>
                </a:cubicBezTo>
                <a:cubicBezTo>
                  <a:pt x="243" y="91"/>
                  <a:pt x="243" y="91"/>
                  <a:pt x="243" y="91"/>
                </a:cubicBezTo>
                <a:lnTo>
                  <a:pt x="232" y="85"/>
                </a:lnTo>
                <a:close/>
                <a:moveTo>
                  <a:pt x="101" y="22"/>
                </a:moveTo>
                <a:cubicBezTo>
                  <a:pt x="98" y="26"/>
                  <a:pt x="93" y="27"/>
                  <a:pt x="88" y="24"/>
                </a:cubicBezTo>
                <a:cubicBezTo>
                  <a:pt x="84" y="22"/>
                  <a:pt x="82" y="16"/>
                  <a:pt x="85" y="11"/>
                </a:cubicBezTo>
                <a:cubicBezTo>
                  <a:pt x="86" y="9"/>
                  <a:pt x="88" y="7"/>
                  <a:pt x="90" y="6"/>
                </a:cubicBezTo>
                <a:cubicBezTo>
                  <a:pt x="78" y="0"/>
                  <a:pt x="78" y="0"/>
                  <a:pt x="78" y="0"/>
                </a:cubicBezTo>
                <a:cubicBezTo>
                  <a:pt x="6" y="130"/>
                  <a:pt x="6" y="130"/>
                  <a:pt x="6" y="130"/>
                </a:cubicBezTo>
                <a:cubicBezTo>
                  <a:pt x="0" y="142"/>
                  <a:pt x="4" y="157"/>
                  <a:pt x="15" y="163"/>
                </a:cubicBezTo>
                <a:cubicBezTo>
                  <a:pt x="101" y="210"/>
                  <a:pt x="101" y="210"/>
                  <a:pt x="101" y="210"/>
                </a:cubicBezTo>
                <a:cubicBezTo>
                  <a:pt x="101" y="156"/>
                  <a:pt x="101" y="156"/>
                  <a:pt x="101" y="156"/>
                </a:cubicBezTo>
                <a:cubicBezTo>
                  <a:pt x="28" y="116"/>
                  <a:pt x="28" y="116"/>
                  <a:pt x="28" y="116"/>
                </a:cubicBezTo>
                <a:cubicBezTo>
                  <a:pt x="27" y="116"/>
                  <a:pt x="27" y="114"/>
                  <a:pt x="27" y="113"/>
                </a:cubicBezTo>
                <a:cubicBezTo>
                  <a:pt x="28" y="112"/>
                  <a:pt x="29" y="112"/>
                  <a:pt x="30" y="112"/>
                </a:cubicBezTo>
                <a:cubicBezTo>
                  <a:pt x="101" y="151"/>
                  <a:pt x="101" y="151"/>
                  <a:pt x="101" y="151"/>
                </a:cubicBezTo>
                <a:cubicBezTo>
                  <a:pt x="101" y="129"/>
                  <a:pt x="101" y="129"/>
                  <a:pt x="101" y="129"/>
                </a:cubicBezTo>
                <a:cubicBezTo>
                  <a:pt x="40" y="95"/>
                  <a:pt x="40" y="95"/>
                  <a:pt x="40" y="95"/>
                </a:cubicBezTo>
                <a:cubicBezTo>
                  <a:pt x="39" y="95"/>
                  <a:pt x="38" y="93"/>
                  <a:pt x="39" y="92"/>
                </a:cubicBezTo>
                <a:cubicBezTo>
                  <a:pt x="40" y="91"/>
                  <a:pt x="41" y="91"/>
                  <a:pt x="42" y="91"/>
                </a:cubicBezTo>
                <a:cubicBezTo>
                  <a:pt x="101" y="124"/>
                  <a:pt x="101" y="124"/>
                  <a:pt x="101" y="124"/>
                </a:cubicBezTo>
                <a:cubicBezTo>
                  <a:pt x="101" y="101"/>
                  <a:pt x="101" y="101"/>
                  <a:pt x="101" y="101"/>
                </a:cubicBezTo>
                <a:cubicBezTo>
                  <a:pt x="51" y="74"/>
                  <a:pt x="51" y="74"/>
                  <a:pt x="51" y="74"/>
                </a:cubicBezTo>
                <a:cubicBezTo>
                  <a:pt x="50" y="74"/>
                  <a:pt x="50" y="72"/>
                  <a:pt x="51" y="71"/>
                </a:cubicBezTo>
                <a:cubicBezTo>
                  <a:pt x="51" y="70"/>
                  <a:pt x="53" y="70"/>
                  <a:pt x="54" y="70"/>
                </a:cubicBezTo>
                <a:cubicBezTo>
                  <a:pt x="101" y="96"/>
                  <a:pt x="101" y="96"/>
                  <a:pt x="101" y="96"/>
                </a:cubicBezTo>
                <a:cubicBezTo>
                  <a:pt x="101" y="74"/>
                  <a:pt x="101" y="74"/>
                  <a:pt x="101" y="74"/>
                </a:cubicBezTo>
                <a:cubicBezTo>
                  <a:pt x="63" y="53"/>
                  <a:pt x="63" y="53"/>
                  <a:pt x="63" y="53"/>
                </a:cubicBezTo>
                <a:cubicBezTo>
                  <a:pt x="62" y="53"/>
                  <a:pt x="62" y="51"/>
                  <a:pt x="62" y="50"/>
                </a:cubicBezTo>
                <a:cubicBezTo>
                  <a:pt x="63" y="49"/>
                  <a:pt x="64" y="49"/>
                  <a:pt x="65" y="49"/>
                </a:cubicBezTo>
                <a:cubicBezTo>
                  <a:pt x="101" y="69"/>
                  <a:pt x="101" y="69"/>
                  <a:pt x="101" y="69"/>
                </a:cubicBezTo>
                <a:lnTo>
                  <a:pt x="101" y="22"/>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09" name="Freeform 58"/>
          <p:cNvSpPr>
            <a:spLocks noEditPoints="1"/>
          </p:cNvSpPr>
          <p:nvPr/>
        </p:nvSpPr>
        <p:spPr bwMode="auto">
          <a:xfrm>
            <a:off x="7302631" y="3692824"/>
            <a:ext cx="514350" cy="520700"/>
          </a:xfrm>
          <a:custGeom>
            <a:avLst/>
            <a:gdLst>
              <a:gd name="T0" fmla="*/ 189 w 236"/>
              <a:gd name="T1" fmla="*/ 60 h 239"/>
              <a:gd name="T2" fmla="*/ 196 w 236"/>
              <a:gd name="T3" fmla="*/ 122 h 239"/>
              <a:gd name="T4" fmla="*/ 198 w 236"/>
              <a:gd name="T5" fmla="*/ 136 h 239"/>
              <a:gd name="T6" fmla="*/ 208 w 236"/>
              <a:gd name="T7" fmla="*/ 157 h 239"/>
              <a:gd name="T8" fmla="*/ 189 w 236"/>
              <a:gd name="T9" fmla="*/ 195 h 239"/>
              <a:gd name="T10" fmla="*/ 168 w 236"/>
              <a:gd name="T11" fmla="*/ 156 h 239"/>
              <a:gd name="T12" fmla="*/ 168 w 236"/>
              <a:gd name="T13" fmla="*/ 78 h 239"/>
              <a:gd name="T14" fmla="*/ 182 w 236"/>
              <a:gd name="T15" fmla="*/ 92 h 239"/>
              <a:gd name="T16" fmla="*/ 185 w 236"/>
              <a:gd name="T17" fmla="*/ 107 h 239"/>
              <a:gd name="T18" fmla="*/ 189 w 236"/>
              <a:gd name="T19" fmla="*/ 141 h 239"/>
              <a:gd name="T20" fmla="*/ 189 w 236"/>
              <a:gd name="T21" fmla="*/ 130 h 239"/>
              <a:gd name="T22" fmla="*/ 168 w 236"/>
              <a:gd name="T23" fmla="*/ 155 h 239"/>
              <a:gd name="T24" fmla="*/ 160 w 236"/>
              <a:gd name="T25" fmla="*/ 138 h 239"/>
              <a:gd name="T26" fmla="*/ 165 w 236"/>
              <a:gd name="T27" fmla="*/ 172 h 239"/>
              <a:gd name="T28" fmla="*/ 168 w 236"/>
              <a:gd name="T29" fmla="*/ 16 h 239"/>
              <a:gd name="T30" fmla="*/ 163 w 236"/>
              <a:gd name="T31" fmla="*/ 49 h 239"/>
              <a:gd name="T32" fmla="*/ 168 w 236"/>
              <a:gd name="T33" fmla="*/ 78 h 239"/>
              <a:gd name="T34" fmla="*/ 159 w 236"/>
              <a:gd name="T35" fmla="*/ 118 h 239"/>
              <a:gd name="T36" fmla="*/ 159 w 236"/>
              <a:gd name="T37" fmla="*/ 209 h 239"/>
              <a:gd name="T38" fmla="*/ 159 w 236"/>
              <a:gd name="T39" fmla="*/ 5 h 239"/>
              <a:gd name="T40" fmla="*/ 159 w 236"/>
              <a:gd name="T41" fmla="*/ 40 h 239"/>
              <a:gd name="T42" fmla="*/ 144 w 236"/>
              <a:gd name="T43" fmla="*/ 89 h 239"/>
              <a:gd name="T44" fmla="*/ 159 w 236"/>
              <a:gd name="T45" fmla="*/ 108 h 239"/>
              <a:gd name="T46" fmla="*/ 159 w 236"/>
              <a:gd name="T47" fmla="*/ 136 h 239"/>
              <a:gd name="T48" fmla="*/ 144 w 236"/>
              <a:gd name="T49" fmla="*/ 162 h 239"/>
              <a:gd name="T50" fmla="*/ 151 w 236"/>
              <a:gd name="T51" fmla="*/ 143 h 239"/>
              <a:gd name="T52" fmla="*/ 146 w 236"/>
              <a:gd name="T53" fmla="*/ 109 h 239"/>
              <a:gd name="T54" fmla="*/ 123 w 236"/>
              <a:gd name="T55" fmla="*/ 7 h 239"/>
              <a:gd name="T56" fmla="*/ 144 w 236"/>
              <a:gd name="T57" fmla="*/ 0 h 239"/>
              <a:gd name="T58" fmla="*/ 144 w 236"/>
              <a:gd name="T59" fmla="*/ 187 h 239"/>
              <a:gd name="T60" fmla="*/ 123 w 236"/>
              <a:gd name="T61" fmla="*/ 225 h 239"/>
              <a:gd name="T62" fmla="*/ 140 w 236"/>
              <a:gd name="T63" fmla="*/ 96 h 239"/>
              <a:gd name="T64" fmla="*/ 123 w 236"/>
              <a:gd name="T65" fmla="*/ 135 h 239"/>
              <a:gd name="T66" fmla="*/ 137 w 236"/>
              <a:gd name="T67" fmla="*/ 113 h 239"/>
              <a:gd name="T68" fmla="*/ 123 w 236"/>
              <a:gd name="T69" fmla="*/ 82 h 239"/>
              <a:gd name="T70" fmla="*/ 125 w 236"/>
              <a:gd name="T71" fmla="*/ 171 h 239"/>
              <a:gd name="T72" fmla="*/ 123 w 236"/>
              <a:gd name="T73" fmla="*/ 7 h 239"/>
              <a:gd name="T74" fmla="*/ 123 w 236"/>
              <a:gd name="T75" fmla="*/ 7 h 239"/>
              <a:gd name="T76" fmla="*/ 123 w 236"/>
              <a:gd name="T77" fmla="*/ 177 h 239"/>
              <a:gd name="T78" fmla="*/ 121 w 236"/>
              <a:gd name="T79" fmla="*/ 162 h 239"/>
              <a:gd name="T80" fmla="*/ 123 w 236"/>
              <a:gd name="T81" fmla="*/ 135 h 239"/>
              <a:gd name="T82" fmla="*/ 99 w 236"/>
              <a:gd name="T83" fmla="*/ 124 h 239"/>
              <a:gd name="T84" fmla="*/ 106 w 236"/>
              <a:gd name="T85" fmla="*/ 164 h 239"/>
              <a:gd name="T86" fmla="*/ 108 w 236"/>
              <a:gd name="T87" fmla="*/ 179 h 239"/>
              <a:gd name="T88" fmla="*/ 118 w 236"/>
              <a:gd name="T89" fmla="*/ 199 h 239"/>
              <a:gd name="T90" fmla="*/ 123 w 236"/>
              <a:gd name="T91" fmla="*/ 99 h 239"/>
              <a:gd name="T92" fmla="*/ 99 w 236"/>
              <a:gd name="T93" fmla="*/ 18 h 239"/>
              <a:gd name="T94" fmla="*/ 99 w 236"/>
              <a:gd name="T95" fmla="*/ 18 h 239"/>
              <a:gd name="T96" fmla="*/ 89 w 236"/>
              <a:gd name="T97" fmla="*/ 212 h 239"/>
              <a:gd name="T98" fmla="*/ 99 w 236"/>
              <a:gd name="T99" fmla="*/ 183 h 239"/>
              <a:gd name="T100" fmla="*/ 71 w 236"/>
              <a:gd name="T101" fmla="*/ 227 h 239"/>
              <a:gd name="T102" fmla="*/ 95 w 236"/>
              <a:gd name="T103" fmla="*/ 117 h 239"/>
              <a:gd name="T104" fmla="*/ 71 w 236"/>
              <a:gd name="T105" fmla="*/ 160 h 239"/>
              <a:gd name="T106" fmla="*/ 92 w 236"/>
              <a:gd name="T107" fmla="*/ 134 h 239"/>
              <a:gd name="T108" fmla="*/ 71 w 236"/>
              <a:gd name="T109" fmla="*/ 107 h 239"/>
              <a:gd name="T110" fmla="*/ 7 w 236"/>
              <a:gd name="T111" fmla="*/ 91 h 239"/>
              <a:gd name="T112" fmla="*/ 70 w 236"/>
              <a:gd name="T113" fmla="*/ 181 h 239"/>
              <a:gd name="T114" fmla="*/ 71 w 236"/>
              <a:gd name="T115" fmla="*/ 149 h 239"/>
              <a:gd name="T116" fmla="*/ 52 w 236"/>
              <a:gd name="T117" fmla="*/ 133 h 239"/>
              <a:gd name="T118" fmla="*/ 35 w 236"/>
              <a:gd name="T119" fmla="*/ 109 h 239"/>
              <a:gd name="T120" fmla="*/ 71 w 236"/>
              <a:gd name="T121" fmla="*/ 31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6" h="239">
                <a:moveTo>
                  <a:pt x="189" y="195"/>
                </a:moveTo>
                <a:cubicBezTo>
                  <a:pt x="216" y="182"/>
                  <a:pt x="216" y="182"/>
                  <a:pt x="216" y="182"/>
                </a:cubicBezTo>
                <a:cubicBezTo>
                  <a:pt x="230" y="176"/>
                  <a:pt x="236" y="159"/>
                  <a:pt x="229" y="146"/>
                </a:cubicBezTo>
                <a:cubicBezTo>
                  <a:pt x="189" y="60"/>
                  <a:pt x="189" y="60"/>
                  <a:pt x="189" y="60"/>
                </a:cubicBezTo>
                <a:cubicBezTo>
                  <a:pt x="189" y="107"/>
                  <a:pt x="189" y="107"/>
                  <a:pt x="189" y="107"/>
                </a:cubicBezTo>
                <a:cubicBezTo>
                  <a:pt x="190" y="108"/>
                  <a:pt x="190" y="108"/>
                  <a:pt x="190" y="109"/>
                </a:cubicBezTo>
                <a:cubicBezTo>
                  <a:pt x="196" y="122"/>
                  <a:pt x="196" y="122"/>
                  <a:pt x="196" y="122"/>
                </a:cubicBezTo>
                <a:cubicBezTo>
                  <a:pt x="196" y="122"/>
                  <a:pt x="196" y="122"/>
                  <a:pt x="196" y="122"/>
                </a:cubicBezTo>
                <a:cubicBezTo>
                  <a:pt x="197" y="124"/>
                  <a:pt x="196" y="126"/>
                  <a:pt x="194" y="127"/>
                </a:cubicBezTo>
                <a:cubicBezTo>
                  <a:pt x="189" y="130"/>
                  <a:pt x="189" y="130"/>
                  <a:pt x="189" y="130"/>
                </a:cubicBezTo>
                <a:cubicBezTo>
                  <a:pt x="189" y="141"/>
                  <a:pt x="189" y="141"/>
                  <a:pt x="189" y="141"/>
                </a:cubicBezTo>
                <a:cubicBezTo>
                  <a:pt x="198" y="136"/>
                  <a:pt x="198" y="136"/>
                  <a:pt x="198" y="136"/>
                </a:cubicBezTo>
                <a:cubicBezTo>
                  <a:pt x="201" y="135"/>
                  <a:pt x="203" y="136"/>
                  <a:pt x="204" y="138"/>
                </a:cubicBezTo>
                <a:cubicBezTo>
                  <a:pt x="210" y="151"/>
                  <a:pt x="210" y="151"/>
                  <a:pt x="210" y="151"/>
                </a:cubicBezTo>
                <a:cubicBezTo>
                  <a:pt x="210" y="151"/>
                  <a:pt x="210" y="151"/>
                  <a:pt x="210" y="151"/>
                </a:cubicBezTo>
                <a:cubicBezTo>
                  <a:pt x="211" y="153"/>
                  <a:pt x="210" y="156"/>
                  <a:pt x="208" y="157"/>
                </a:cubicBezTo>
                <a:cubicBezTo>
                  <a:pt x="189" y="166"/>
                  <a:pt x="189" y="166"/>
                  <a:pt x="189" y="166"/>
                </a:cubicBezTo>
                <a:lnTo>
                  <a:pt x="189" y="195"/>
                </a:lnTo>
                <a:close/>
                <a:moveTo>
                  <a:pt x="168" y="204"/>
                </a:moveTo>
                <a:cubicBezTo>
                  <a:pt x="189" y="195"/>
                  <a:pt x="189" y="195"/>
                  <a:pt x="189" y="195"/>
                </a:cubicBezTo>
                <a:cubicBezTo>
                  <a:pt x="189" y="166"/>
                  <a:pt x="189" y="166"/>
                  <a:pt x="189" y="166"/>
                </a:cubicBezTo>
                <a:cubicBezTo>
                  <a:pt x="180" y="170"/>
                  <a:pt x="180" y="170"/>
                  <a:pt x="180" y="170"/>
                </a:cubicBezTo>
                <a:cubicBezTo>
                  <a:pt x="178" y="171"/>
                  <a:pt x="175" y="170"/>
                  <a:pt x="174" y="168"/>
                </a:cubicBezTo>
                <a:cubicBezTo>
                  <a:pt x="168" y="156"/>
                  <a:pt x="168" y="156"/>
                  <a:pt x="168" y="156"/>
                </a:cubicBezTo>
                <a:cubicBezTo>
                  <a:pt x="168" y="204"/>
                  <a:pt x="168" y="204"/>
                  <a:pt x="168" y="204"/>
                </a:cubicBezTo>
                <a:close/>
                <a:moveTo>
                  <a:pt x="189" y="60"/>
                </a:moveTo>
                <a:cubicBezTo>
                  <a:pt x="168" y="16"/>
                  <a:pt x="168" y="16"/>
                  <a:pt x="168" y="16"/>
                </a:cubicBezTo>
                <a:cubicBezTo>
                  <a:pt x="168" y="78"/>
                  <a:pt x="168" y="78"/>
                  <a:pt x="168" y="78"/>
                </a:cubicBezTo>
                <a:cubicBezTo>
                  <a:pt x="171" y="77"/>
                  <a:pt x="171" y="77"/>
                  <a:pt x="171" y="77"/>
                </a:cubicBezTo>
                <a:cubicBezTo>
                  <a:pt x="173" y="76"/>
                  <a:pt x="175" y="77"/>
                  <a:pt x="176" y="79"/>
                </a:cubicBezTo>
                <a:cubicBezTo>
                  <a:pt x="182" y="92"/>
                  <a:pt x="182" y="92"/>
                  <a:pt x="182" y="92"/>
                </a:cubicBezTo>
                <a:cubicBezTo>
                  <a:pt x="182" y="92"/>
                  <a:pt x="182" y="92"/>
                  <a:pt x="182" y="92"/>
                </a:cubicBezTo>
                <a:cubicBezTo>
                  <a:pt x="183" y="94"/>
                  <a:pt x="182" y="97"/>
                  <a:pt x="180" y="98"/>
                </a:cubicBezTo>
                <a:cubicBezTo>
                  <a:pt x="168" y="103"/>
                  <a:pt x="168" y="103"/>
                  <a:pt x="168" y="103"/>
                </a:cubicBezTo>
                <a:cubicBezTo>
                  <a:pt x="168" y="114"/>
                  <a:pt x="168" y="114"/>
                  <a:pt x="168" y="114"/>
                </a:cubicBezTo>
                <a:cubicBezTo>
                  <a:pt x="185" y="107"/>
                  <a:pt x="185" y="107"/>
                  <a:pt x="185" y="107"/>
                </a:cubicBezTo>
                <a:cubicBezTo>
                  <a:pt x="186" y="106"/>
                  <a:pt x="188" y="106"/>
                  <a:pt x="189" y="107"/>
                </a:cubicBezTo>
                <a:cubicBezTo>
                  <a:pt x="189" y="60"/>
                  <a:pt x="189" y="60"/>
                  <a:pt x="189" y="60"/>
                </a:cubicBezTo>
                <a:close/>
                <a:moveTo>
                  <a:pt x="189" y="130"/>
                </a:moveTo>
                <a:cubicBezTo>
                  <a:pt x="189" y="141"/>
                  <a:pt x="189" y="141"/>
                  <a:pt x="189" y="141"/>
                </a:cubicBezTo>
                <a:cubicBezTo>
                  <a:pt x="170" y="150"/>
                  <a:pt x="170" y="150"/>
                  <a:pt x="170" y="150"/>
                </a:cubicBezTo>
                <a:cubicBezTo>
                  <a:pt x="169" y="150"/>
                  <a:pt x="169" y="151"/>
                  <a:pt x="168" y="151"/>
                </a:cubicBezTo>
                <a:cubicBezTo>
                  <a:pt x="168" y="139"/>
                  <a:pt x="168" y="139"/>
                  <a:pt x="168" y="139"/>
                </a:cubicBezTo>
                <a:lnTo>
                  <a:pt x="189" y="130"/>
                </a:lnTo>
                <a:close/>
                <a:moveTo>
                  <a:pt x="159" y="209"/>
                </a:moveTo>
                <a:cubicBezTo>
                  <a:pt x="168" y="204"/>
                  <a:pt x="168" y="204"/>
                  <a:pt x="168" y="204"/>
                </a:cubicBezTo>
                <a:cubicBezTo>
                  <a:pt x="168" y="156"/>
                  <a:pt x="168" y="156"/>
                  <a:pt x="168" y="156"/>
                </a:cubicBezTo>
                <a:cubicBezTo>
                  <a:pt x="168" y="155"/>
                  <a:pt x="168" y="155"/>
                  <a:pt x="168" y="155"/>
                </a:cubicBezTo>
                <a:cubicBezTo>
                  <a:pt x="168" y="154"/>
                  <a:pt x="168" y="152"/>
                  <a:pt x="168" y="151"/>
                </a:cubicBezTo>
                <a:cubicBezTo>
                  <a:pt x="168" y="139"/>
                  <a:pt x="168" y="139"/>
                  <a:pt x="168" y="139"/>
                </a:cubicBezTo>
                <a:cubicBezTo>
                  <a:pt x="166" y="141"/>
                  <a:pt x="166" y="141"/>
                  <a:pt x="166" y="141"/>
                </a:cubicBezTo>
                <a:cubicBezTo>
                  <a:pt x="164" y="142"/>
                  <a:pt x="161" y="141"/>
                  <a:pt x="160" y="138"/>
                </a:cubicBezTo>
                <a:cubicBezTo>
                  <a:pt x="159" y="136"/>
                  <a:pt x="159" y="136"/>
                  <a:pt x="159" y="136"/>
                </a:cubicBezTo>
                <a:cubicBezTo>
                  <a:pt x="159" y="160"/>
                  <a:pt x="159" y="160"/>
                  <a:pt x="159" y="160"/>
                </a:cubicBezTo>
                <a:cubicBezTo>
                  <a:pt x="165" y="172"/>
                  <a:pt x="165" y="172"/>
                  <a:pt x="165" y="172"/>
                </a:cubicBezTo>
                <a:cubicBezTo>
                  <a:pt x="165" y="172"/>
                  <a:pt x="165" y="172"/>
                  <a:pt x="165" y="172"/>
                </a:cubicBezTo>
                <a:cubicBezTo>
                  <a:pt x="166" y="175"/>
                  <a:pt x="165" y="177"/>
                  <a:pt x="163" y="178"/>
                </a:cubicBezTo>
                <a:cubicBezTo>
                  <a:pt x="159" y="180"/>
                  <a:pt x="159" y="180"/>
                  <a:pt x="159" y="180"/>
                </a:cubicBezTo>
                <a:cubicBezTo>
                  <a:pt x="159" y="209"/>
                  <a:pt x="159" y="209"/>
                  <a:pt x="159" y="209"/>
                </a:cubicBezTo>
                <a:close/>
                <a:moveTo>
                  <a:pt x="168" y="16"/>
                </a:moveTo>
                <a:cubicBezTo>
                  <a:pt x="168" y="15"/>
                  <a:pt x="168" y="15"/>
                  <a:pt x="168" y="15"/>
                </a:cubicBezTo>
                <a:cubicBezTo>
                  <a:pt x="166" y="11"/>
                  <a:pt x="163" y="7"/>
                  <a:pt x="159" y="5"/>
                </a:cubicBezTo>
                <a:cubicBezTo>
                  <a:pt x="159" y="40"/>
                  <a:pt x="159" y="40"/>
                  <a:pt x="159" y="40"/>
                </a:cubicBezTo>
                <a:cubicBezTo>
                  <a:pt x="163" y="49"/>
                  <a:pt x="163" y="49"/>
                  <a:pt x="163" y="49"/>
                </a:cubicBezTo>
                <a:cubicBezTo>
                  <a:pt x="163" y="49"/>
                  <a:pt x="163" y="49"/>
                  <a:pt x="163" y="49"/>
                </a:cubicBezTo>
                <a:cubicBezTo>
                  <a:pt x="166" y="55"/>
                  <a:pt x="164" y="61"/>
                  <a:pt x="159" y="65"/>
                </a:cubicBezTo>
                <a:cubicBezTo>
                  <a:pt x="159" y="82"/>
                  <a:pt x="159" y="82"/>
                  <a:pt x="159" y="82"/>
                </a:cubicBezTo>
                <a:cubicBezTo>
                  <a:pt x="168" y="78"/>
                  <a:pt x="168" y="78"/>
                  <a:pt x="168" y="78"/>
                </a:cubicBezTo>
                <a:cubicBezTo>
                  <a:pt x="168" y="16"/>
                  <a:pt x="168" y="16"/>
                  <a:pt x="168" y="16"/>
                </a:cubicBezTo>
                <a:close/>
                <a:moveTo>
                  <a:pt x="168" y="103"/>
                </a:moveTo>
                <a:cubicBezTo>
                  <a:pt x="168" y="114"/>
                  <a:pt x="168" y="114"/>
                  <a:pt x="168" y="114"/>
                </a:cubicBezTo>
                <a:cubicBezTo>
                  <a:pt x="159" y="118"/>
                  <a:pt x="159" y="118"/>
                  <a:pt x="159" y="118"/>
                </a:cubicBezTo>
                <a:cubicBezTo>
                  <a:pt x="159" y="108"/>
                  <a:pt x="159" y="108"/>
                  <a:pt x="159" y="108"/>
                </a:cubicBezTo>
                <a:lnTo>
                  <a:pt x="168" y="103"/>
                </a:lnTo>
                <a:close/>
                <a:moveTo>
                  <a:pt x="144" y="216"/>
                </a:moveTo>
                <a:cubicBezTo>
                  <a:pt x="159" y="209"/>
                  <a:pt x="159" y="209"/>
                  <a:pt x="159" y="209"/>
                </a:cubicBezTo>
                <a:cubicBezTo>
                  <a:pt x="159" y="180"/>
                  <a:pt x="159" y="180"/>
                  <a:pt x="159" y="180"/>
                </a:cubicBezTo>
                <a:cubicBezTo>
                  <a:pt x="144" y="187"/>
                  <a:pt x="144" y="187"/>
                  <a:pt x="144" y="187"/>
                </a:cubicBezTo>
                <a:cubicBezTo>
                  <a:pt x="144" y="216"/>
                  <a:pt x="144" y="216"/>
                  <a:pt x="144" y="216"/>
                </a:cubicBezTo>
                <a:close/>
                <a:moveTo>
                  <a:pt x="159" y="5"/>
                </a:moveTo>
                <a:cubicBezTo>
                  <a:pt x="155" y="2"/>
                  <a:pt x="149" y="0"/>
                  <a:pt x="144" y="0"/>
                </a:cubicBezTo>
                <a:cubicBezTo>
                  <a:pt x="144" y="22"/>
                  <a:pt x="144" y="22"/>
                  <a:pt x="144" y="22"/>
                </a:cubicBezTo>
                <a:cubicBezTo>
                  <a:pt x="148" y="23"/>
                  <a:pt x="152" y="25"/>
                  <a:pt x="154" y="30"/>
                </a:cubicBezTo>
                <a:cubicBezTo>
                  <a:pt x="159" y="40"/>
                  <a:pt x="159" y="40"/>
                  <a:pt x="159" y="40"/>
                </a:cubicBezTo>
                <a:cubicBezTo>
                  <a:pt x="159" y="5"/>
                  <a:pt x="159" y="5"/>
                  <a:pt x="159" y="5"/>
                </a:cubicBezTo>
                <a:close/>
                <a:moveTo>
                  <a:pt x="159" y="65"/>
                </a:moveTo>
                <a:cubicBezTo>
                  <a:pt x="159" y="82"/>
                  <a:pt x="159" y="82"/>
                  <a:pt x="159" y="82"/>
                </a:cubicBezTo>
                <a:cubicBezTo>
                  <a:pt x="144" y="89"/>
                  <a:pt x="144" y="89"/>
                  <a:pt x="144" y="89"/>
                </a:cubicBezTo>
                <a:cubicBezTo>
                  <a:pt x="144" y="72"/>
                  <a:pt x="144" y="72"/>
                  <a:pt x="144" y="72"/>
                </a:cubicBezTo>
                <a:cubicBezTo>
                  <a:pt x="157" y="66"/>
                  <a:pt x="157" y="66"/>
                  <a:pt x="157" y="66"/>
                </a:cubicBezTo>
                <a:cubicBezTo>
                  <a:pt x="158" y="66"/>
                  <a:pt x="159" y="66"/>
                  <a:pt x="159" y="65"/>
                </a:cubicBezTo>
                <a:close/>
                <a:moveTo>
                  <a:pt x="159" y="108"/>
                </a:moveTo>
                <a:cubicBezTo>
                  <a:pt x="159" y="118"/>
                  <a:pt x="159" y="118"/>
                  <a:pt x="159" y="118"/>
                </a:cubicBezTo>
                <a:cubicBezTo>
                  <a:pt x="156" y="120"/>
                  <a:pt x="156" y="120"/>
                  <a:pt x="156" y="120"/>
                </a:cubicBezTo>
                <a:cubicBezTo>
                  <a:pt x="154" y="121"/>
                  <a:pt x="153" y="123"/>
                  <a:pt x="154" y="126"/>
                </a:cubicBezTo>
                <a:cubicBezTo>
                  <a:pt x="159" y="136"/>
                  <a:pt x="159" y="136"/>
                  <a:pt x="159" y="136"/>
                </a:cubicBezTo>
                <a:cubicBezTo>
                  <a:pt x="159" y="160"/>
                  <a:pt x="159" y="160"/>
                  <a:pt x="159" y="160"/>
                </a:cubicBezTo>
                <a:cubicBezTo>
                  <a:pt x="159" y="159"/>
                  <a:pt x="159" y="159"/>
                  <a:pt x="159" y="159"/>
                </a:cubicBezTo>
                <a:cubicBezTo>
                  <a:pt x="158" y="157"/>
                  <a:pt x="155" y="156"/>
                  <a:pt x="153" y="157"/>
                </a:cubicBezTo>
                <a:cubicBezTo>
                  <a:pt x="144" y="162"/>
                  <a:pt x="144" y="162"/>
                  <a:pt x="144" y="162"/>
                </a:cubicBezTo>
                <a:cubicBezTo>
                  <a:pt x="144" y="151"/>
                  <a:pt x="144" y="151"/>
                  <a:pt x="144" y="151"/>
                </a:cubicBezTo>
                <a:cubicBezTo>
                  <a:pt x="149" y="148"/>
                  <a:pt x="149" y="148"/>
                  <a:pt x="149" y="148"/>
                </a:cubicBezTo>
                <a:cubicBezTo>
                  <a:pt x="151" y="147"/>
                  <a:pt x="152" y="145"/>
                  <a:pt x="151" y="143"/>
                </a:cubicBezTo>
                <a:cubicBezTo>
                  <a:pt x="151" y="143"/>
                  <a:pt x="151" y="143"/>
                  <a:pt x="151" y="143"/>
                </a:cubicBezTo>
                <a:cubicBezTo>
                  <a:pt x="145" y="130"/>
                  <a:pt x="145" y="130"/>
                  <a:pt x="145" y="130"/>
                </a:cubicBezTo>
                <a:cubicBezTo>
                  <a:pt x="145" y="129"/>
                  <a:pt x="144" y="129"/>
                  <a:pt x="144" y="128"/>
                </a:cubicBezTo>
                <a:cubicBezTo>
                  <a:pt x="144" y="104"/>
                  <a:pt x="144" y="104"/>
                  <a:pt x="144" y="104"/>
                </a:cubicBezTo>
                <a:cubicBezTo>
                  <a:pt x="146" y="109"/>
                  <a:pt x="146" y="109"/>
                  <a:pt x="146" y="109"/>
                </a:cubicBezTo>
                <a:cubicBezTo>
                  <a:pt x="147" y="111"/>
                  <a:pt x="150" y="112"/>
                  <a:pt x="152" y="111"/>
                </a:cubicBezTo>
                <a:lnTo>
                  <a:pt x="159" y="108"/>
                </a:lnTo>
                <a:close/>
                <a:moveTo>
                  <a:pt x="132" y="2"/>
                </a:moveTo>
                <a:cubicBezTo>
                  <a:pt x="123" y="7"/>
                  <a:pt x="123" y="7"/>
                  <a:pt x="123" y="7"/>
                </a:cubicBezTo>
                <a:cubicBezTo>
                  <a:pt x="123" y="30"/>
                  <a:pt x="123" y="30"/>
                  <a:pt x="123" y="30"/>
                </a:cubicBezTo>
                <a:cubicBezTo>
                  <a:pt x="137" y="23"/>
                  <a:pt x="137" y="23"/>
                  <a:pt x="137" y="23"/>
                </a:cubicBezTo>
                <a:cubicBezTo>
                  <a:pt x="139" y="22"/>
                  <a:pt x="142" y="22"/>
                  <a:pt x="144" y="22"/>
                </a:cubicBezTo>
                <a:cubicBezTo>
                  <a:pt x="144" y="0"/>
                  <a:pt x="144" y="0"/>
                  <a:pt x="144" y="0"/>
                </a:cubicBezTo>
                <a:cubicBezTo>
                  <a:pt x="140" y="0"/>
                  <a:pt x="136" y="1"/>
                  <a:pt x="132" y="2"/>
                </a:cubicBezTo>
                <a:close/>
                <a:moveTo>
                  <a:pt x="123" y="225"/>
                </a:moveTo>
                <a:cubicBezTo>
                  <a:pt x="144" y="216"/>
                  <a:pt x="144" y="216"/>
                  <a:pt x="144" y="216"/>
                </a:cubicBezTo>
                <a:cubicBezTo>
                  <a:pt x="144" y="187"/>
                  <a:pt x="144" y="187"/>
                  <a:pt x="144" y="187"/>
                </a:cubicBezTo>
                <a:cubicBezTo>
                  <a:pt x="135" y="191"/>
                  <a:pt x="135" y="191"/>
                  <a:pt x="135" y="191"/>
                </a:cubicBezTo>
                <a:cubicBezTo>
                  <a:pt x="133" y="192"/>
                  <a:pt x="130" y="191"/>
                  <a:pt x="129" y="189"/>
                </a:cubicBezTo>
                <a:cubicBezTo>
                  <a:pt x="123" y="177"/>
                  <a:pt x="123" y="177"/>
                  <a:pt x="123" y="177"/>
                </a:cubicBezTo>
                <a:cubicBezTo>
                  <a:pt x="123" y="225"/>
                  <a:pt x="123" y="225"/>
                  <a:pt x="123" y="225"/>
                </a:cubicBezTo>
                <a:close/>
                <a:moveTo>
                  <a:pt x="144" y="72"/>
                </a:moveTo>
                <a:cubicBezTo>
                  <a:pt x="144" y="89"/>
                  <a:pt x="144" y="89"/>
                  <a:pt x="144" y="89"/>
                </a:cubicBezTo>
                <a:cubicBezTo>
                  <a:pt x="142" y="90"/>
                  <a:pt x="142" y="90"/>
                  <a:pt x="142" y="90"/>
                </a:cubicBezTo>
                <a:cubicBezTo>
                  <a:pt x="140" y="91"/>
                  <a:pt x="139" y="94"/>
                  <a:pt x="140" y="96"/>
                </a:cubicBezTo>
                <a:cubicBezTo>
                  <a:pt x="144" y="104"/>
                  <a:pt x="144" y="104"/>
                  <a:pt x="144" y="104"/>
                </a:cubicBezTo>
                <a:cubicBezTo>
                  <a:pt x="144" y="128"/>
                  <a:pt x="144" y="128"/>
                  <a:pt x="144" y="128"/>
                </a:cubicBezTo>
                <a:cubicBezTo>
                  <a:pt x="143" y="127"/>
                  <a:pt x="141" y="127"/>
                  <a:pt x="139" y="128"/>
                </a:cubicBezTo>
                <a:cubicBezTo>
                  <a:pt x="123" y="135"/>
                  <a:pt x="123" y="135"/>
                  <a:pt x="123" y="135"/>
                </a:cubicBezTo>
                <a:cubicBezTo>
                  <a:pt x="123" y="125"/>
                  <a:pt x="123" y="125"/>
                  <a:pt x="123" y="125"/>
                </a:cubicBezTo>
                <a:cubicBezTo>
                  <a:pt x="135" y="119"/>
                  <a:pt x="135" y="119"/>
                  <a:pt x="135" y="119"/>
                </a:cubicBezTo>
                <a:cubicBezTo>
                  <a:pt x="137" y="118"/>
                  <a:pt x="138" y="115"/>
                  <a:pt x="137" y="113"/>
                </a:cubicBezTo>
                <a:cubicBezTo>
                  <a:pt x="137" y="113"/>
                  <a:pt x="137" y="113"/>
                  <a:pt x="137" y="113"/>
                </a:cubicBezTo>
                <a:cubicBezTo>
                  <a:pt x="131" y="100"/>
                  <a:pt x="131" y="100"/>
                  <a:pt x="131" y="100"/>
                </a:cubicBezTo>
                <a:cubicBezTo>
                  <a:pt x="130" y="98"/>
                  <a:pt x="128" y="97"/>
                  <a:pt x="126" y="98"/>
                </a:cubicBezTo>
                <a:cubicBezTo>
                  <a:pt x="123" y="99"/>
                  <a:pt x="123" y="99"/>
                  <a:pt x="123" y="99"/>
                </a:cubicBezTo>
                <a:cubicBezTo>
                  <a:pt x="123" y="82"/>
                  <a:pt x="123" y="82"/>
                  <a:pt x="123" y="82"/>
                </a:cubicBezTo>
                <a:cubicBezTo>
                  <a:pt x="144" y="72"/>
                  <a:pt x="144" y="72"/>
                  <a:pt x="144" y="72"/>
                </a:cubicBezTo>
                <a:close/>
                <a:moveTo>
                  <a:pt x="144" y="151"/>
                </a:moveTo>
                <a:cubicBezTo>
                  <a:pt x="144" y="162"/>
                  <a:pt x="144" y="162"/>
                  <a:pt x="144" y="162"/>
                </a:cubicBezTo>
                <a:cubicBezTo>
                  <a:pt x="125" y="171"/>
                  <a:pt x="125" y="171"/>
                  <a:pt x="125" y="171"/>
                </a:cubicBezTo>
                <a:cubicBezTo>
                  <a:pt x="124" y="171"/>
                  <a:pt x="124" y="172"/>
                  <a:pt x="123" y="172"/>
                </a:cubicBezTo>
                <a:cubicBezTo>
                  <a:pt x="123" y="161"/>
                  <a:pt x="123" y="161"/>
                  <a:pt x="123" y="161"/>
                </a:cubicBezTo>
                <a:lnTo>
                  <a:pt x="144" y="151"/>
                </a:lnTo>
                <a:close/>
                <a:moveTo>
                  <a:pt x="123" y="7"/>
                </a:moveTo>
                <a:cubicBezTo>
                  <a:pt x="99" y="18"/>
                  <a:pt x="99" y="18"/>
                  <a:pt x="99" y="18"/>
                </a:cubicBezTo>
                <a:cubicBezTo>
                  <a:pt x="99" y="41"/>
                  <a:pt x="99" y="41"/>
                  <a:pt x="99" y="41"/>
                </a:cubicBezTo>
                <a:cubicBezTo>
                  <a:pt x="123" y="30"/>
                  <a:pt x="123" y="30"/>
                  <a:pt x="123" y="30"/>
                </a:cubicBezTo>
                <a:cubicBezTo>
                  <a:pt x="123" y="7"/>
                  <a:pt x="123" y="7"/>
                  <a:pt x="123" y="7"/>
                </a:cubicBezTo>
                <a:close/>
                <a:moveTo>
                  <a:pt x="99" y="236"/>
                </a:moveTo>
                <a:cubicBezTo>
                  <a:pt x="100" y="236"/>
                  <a:pt x="102" y="235"/>
                  <a:pt x="103" y="235"/>
                </a:cubicBezTo>
                <a:cubicBezTo>
                  <a:pt x="123" y="225"/>
                  <a:pt x="123" y="225"/>
                  <a:pt x="123" y="225"/>
                </a:cubicBezTo>
                <a:cubicBezTo>
                  <a:pt x="123" y="177"/>
                  <a:pt x="123" y="177"/>
                  <a:pt x="123" y="177"/>
                </a:cubicBezTo>
                <a:cubicBezTo>
                  <a:pt x="123" y="176"/>
                  <a:pt x="123" y="176"/>
                  <a:pt x="123" y="176"/>
                </a:cubicBezTo>
                <a:cubicBezTo>
                  <a:pt x="122" y="175"/>
                  <a:pt x="123" y="174"/>
                  <a:pt x="123" y="172"/>
                </a:cubicBezTo>
                <a:cubicBezTo>
                  <a:pt x="123" y="161"/>
                  <a:pt x="123" y="161"/>
                  <a:pt x="123" y="161"/>
                </a:cubicBezTo>
                <a:cubicBezTo>
                  <a:pt x="121" y="162"/>
                  <a:pt x="121" y="162"/>
                  <a:pt x="121" y="162"/>
                </a:cubicBezTo>
                <a:cubicBezTo>
                  <a:pt x="119" y="163"/>
                  <a:pt x="116" y="162"/>
                  <a:pt x="115" y="159"/>
                </a:cubicBezTo>
                <a:cubicBezTo>
                  <a:pt x="109" y="147"/>
                  <a:pt x="109" y="147"/>
                  <a:pt x="109" y="147"/>
                </a:cubicBezTo>
                <a:cubicBezTo>
                  <a:pt x="108" y="145"/>
                  <a:pt x="109" y="142"/>
                  <a:pt x="111" y="141"/>
                </a:cubicBezTo>
                <a:cubicBezTo>
                  <a:pt x="123" y="135"/>
                  <a:pt x="123" y="135"/>
                  <a:pt x="123" y="135"/>
                </a:cubicBezTo>
                <a:cubicBezTo>
                  <a:pt x="123" y="125"/>
                  <a:pt x="123" y="125"/>
                  <a:pt x="123" y="125"/>
                </a:cubicBezTo>
                <a:cubicBezTo>
                  <a:pt x="107" y="132"/>
                  <a:pt x="107" y="132"/>
                  <a:pt x="107" y="132"/>
                </a:cubicBezTo>
                <a:cubicBezTo>
                  <a:pt x="105" y="133"/>
                  <a:pt x="102" y="132"/>
                  <a:pt x="101" y="130"/>
                </a:cubicBezTo>
                <a:cubicBezTo>
                  <a:pt x="99" y="124"/>
                  <a:pt x="99" y="124"/>
                  <a:pt x="99" y="124"/>
                </a:cubicBezTo>
                <a:cubicBezTo>
                  <a:pt x="99" y="150"/>
                  <a:pt x="99" y="150"/>
                  <a:pt x="99" y="150"/>
                </a:cubicBezTo>
                <a:cubicBezTo>
                  <a:pt x="99" y="150"/>
                  <a:pt x="99" y="151"/>
                  <a:pt x="100" y="151"/>
                </a:cubicBezTo>
                <a:cubicBezTo>
                  <a:pt x="106" y="164"/>
                  <a:pt x="106" y="164"/>
                  <a:pt x="106" y="164"/>
                </a:cubicBezTo>
                <a:cubicBezTo>
                  <a:pt x="106" y="164"/>
                  <a:pt x="106" y="164"/>
                  <a:pt x="106" y="164"/>
                </a:cubicBezTo>
                <a:cubicBezTo>
                  <a:pt x="107" y="166"/>
                  <a:pt x="106" y="169"/>
                  <a:pt x="104" y="170"/>
                </a:cubicBezTo>
                <a:cubicBezTo>
                  <a:pt x="99" y="172"/>
                  <a:pt x="99" y="172"/>
                  <a:pt x="99" y="172"/>
                </a:cubicBezTo>
                <a:cubicBezTo>
                  <a:pt x="99" y="183"/>
                  <a:pt x="99" y="183"/>
                  <a:pt x="99" y="183"/>
                </a:cubicBezTo>
                <a:cubicBezTo>
                  <a:pt x="108" y="179"/>
                  <a:pt x="108" y="179"/>
                  <a:pt x="108" y="179"/>
                </a:cubicBezTo>
                <a:cubicBezTo>
                  <a:pt x="110" y="178"/>
                  <a:pt x="113" y="179"/>
                  <a:pt x="114" y="181"/>
                </a:cubicBezTo>
                <a:cubicBezTo>
                  <a:pt x="120" y="194"/>
                  <a:pt x="120" y="194"/>
                  <a:pt x="120" y="194"/>
                </a:cubicBezTo>
                <a:cubicBezTo>
                  <a:pt x="120" y="194"/>
                  <a:pt x="120" y="194"/>
                  <a:pt x="120" y="194"/>
                </a:cubicBezTo>
                <a:cubicBezTo>
                  <a:pt x="121" y="196"/>
                  <a:pt x="120" y="198"/>
                  <a:pt x="118" y="199"/>
                </a:cubicBezTo>
                <a:cubicBezTo>
                  <a:pt x="99" y="208"/>
                  <a:pt x="99" y="208"/>
                  <a:pt x="99" y="208"/>
                </a:cubicBezTo>
                <a:cubicBezTo>
                  <a:pt x="99" y="236"/>
                  <a:pt x="99" y="236"/>
                  <a:pt x="99" y="236"/>
                </a:cubicBezTo>
                <a:close/>
                <a:moveTo>
                  <a:pt x="123" y="82"/>
                </a:moveTo>
                <a:cubicBezTo>
                  <a:pt x="123" y="99"/>
                  <a:pt x="123" y="99"/>
                  <a:pt x="123" y="99"/>
                </a:cubicBezTo>
                <a:cubicBezTo>
                  <a:pt x="99" y="111"/>
                  <a:pt x="99" y="111"/>
                  <a:pt x="99" y="111"/>
                </a:cubicBezTo>
                <a:cubicBezTo>
                  <a:pt x="99" y="94"/>
                  <a:pt x="99" y="94"/>
                  <a:pt x="99" y="94"/>
                </a:cubicBezTo>
                <a:lnTo>
                  <a:pt x="123" y="82"/>
                </a:lnTo>
                <a:close/>
                <a:moveTo>
                  <a:pt x="99" y="18"/>
                </a:moveTo>
                <a:cubicBezTo>
                  <a:pt x="71" y="31"/>
                  <a:pt x="71" y="31"/>
                  <a:pt x="71" y="31"/>
                </a:cubicBezTo>
                <a:cubicBezTo>
                  <a:pt x="71" y="54"/>
                  <a:pt x="71" y="54"/>
                  <a:pt x="71" y="54"/>
                </a:cubicBezTo>
                <a:cubicBezTo>
                  <a:pt x="99" y="41"/>
                  <a:pt x="99" y="41"/>
                  <a:pt x="99" y="41"/>
                </a:cubicBezTo>
                <a:cubicBezTo>
                  <a:pt x="99" y="18"/>
                  <a:pt x="99" y="18"/>
                  <a:pt x="99" y="18"/>
                </a:cubicBezTo>
                <a:close/>
                <a:moveTo>
                  <a:pt x="71" y="227"/>
                </a:moveTo>
                <a:cubicBezTo>
                  <a:pt x="77" y="235"/>
                  <a:pt x="88" y="239"/>
                  <a:pt x="99" y="236"/>
                </a:cubicBezTo>
                <a:cubicBezTo>
                  <a:pt x="99" y="208"/>
                  <a:pt x="99" y="208"/>
                  <a:pt x="99" y="208"/>
                </a:cubicBezTo>
                <a:cubicBezTo>
                  <a:pt x="89" y="212"/>
                  <a:pt x="89" y="212"/>
                  <a:pt x="89" y="212"/>
                </a:cubicBezTo>
                <a:cubicBezTo>
                  <a:pt x="87" y="213"/>
                  <a:pt x="85" y="213"/>
                  <a:pt x="84" y="210"/>
                </a:cubicBezTo>
                <a:cubicBezTo>
                  <a:pt x="78" y="197"/>
                  <a:pt x="78" y="197"/>
                  <a:pt x="78" y="197"/>
                </a:cubicBezTo>
                <a:cubicBezTo>
                  <a:pt x="77" y="195"/>
                  <a:pt x="78" y="193"/>
                  <a:pt x="80" y="192"/>
                </a:cubicBezTo>
                <a:cubicBezTo>
                  <a:pt x="99" y="183"/>
                  <a:pt x="99" y="183"/>
                  <a:pt x="99" y="183"/>
                </a:cubicBezTo>
                <a:cubicBezTo>
                  <a:pt x="99" y="172"/>
                  <a:pt x="99" y="172"/>
                  <a:pt x="99" y="172"/>
                </a:cubicBezTo>
                <a:cubicBezTo>
                  <a:pt x="75" y="183"/>
                  <a:pt x="75" y="183"/>
                  <a:pt x="75" y="183"/>
                </a:cubicBezTo>
                <a:cubicBezTo>
                  <a:pt x="74" y="184"/>
                  <a:pt x="72" y="183"/>
                  <a:pt x="71" y="182"/>
                </a:cubicBezTo>
                <a:cubicBezTo>
                  <a:pt x="71" y="227"/>
                  <a:pt x="71" y="227"/>
                  <a:pt x="71" y="227"/>
                </a:cubicBezTo>
                <a:close/>
                <a:moveTo>
                  <a:pt x="99" y="94"/>
                </a:moveTo>
                <a:cubicBezTo>
                  <a:pt x="99" y="111"/>
                  <a:pt x="99" y="111"/>
                  <a:pt x="99" y="111"/>
                </a:cubicBezTo>
                <a:cubicBezTo>
                  <a:pt x="97" y="111"/>
                  <a:pt x="97" y="111"/>
                  <a:pt x="97" y="111"/>
                </a:cubicBezTo>
                <a:cubicBezTo>
                  <a:pt x="95" y="112"/>
                  <a:pt x="94" y="115"/>
                  <a:pt x="95" y="117"/>
                </a:cubicBezTo>
                <a:cubicBezTo>
                  <a:pt x="99" y="124"/>
                  <a:pt x="99" y="124"/>
                  <a:pt x="99" y="124"/>
                </a:cubicBezTo>
                <a:cubicBezTo>
                  <a:pt x="99" y="150"/>
                  <a:pt x="99" y="150"/>
                  <a:pt x="99" y="150"/>
                </a:cubicBezTo>
                <a:cubicBezTo>
                  <a:pt x="97" y="149"/>
                  <a:pt x="96" y="148"/>
                  <a:pt x="94" y="149"/>
                </a:cubicBezTo>
                <a:cubicBezTo>
                  <a:pt x="71" y="160"/>
                  <a:pt x="71" y="160"/>
                  <a:pt x="71" y="160"/>
                </a:cubicBezTo>
                <a:cubicBezTo>
                  <a:pt x="71" y="149"/>
                  <a:pt x="71" y="149"/>
                  <a:pt x="71" y="149"/>
                </a:cubicBezTo>
                <a:cubicBezTo>
                  <a:pt x="90" y="140"/>
                  <a:pt x="90" y="140"/>
                  <a:pt x="90" y="140"/>
                </a:cubicBezTo>
                <a:cubicBezTo>
                  <a:pt x="92" y="139"/>
                  <a:pt x="93" y="136"/>
                  <a:pt x="92" y="134"/>
                </a:cubicBezTo>
                <a:cubicBezTo>
                  <a:pt x="92" y="134"/>
                  <a:pt x="92" y="134"/>
                  <a:pt x="92" y="134"/>
                </a:cubicBezTo>
                <a:cubicBezTo>
                  <a:pt x="86" y="122"/>
                  <a:pt x="86" y="122"/>
                  <a:pt x="86" y="122"/>
                </a:cubicBezTo>
                <a:cubicBezTo>
                  <a:pt x="85" y="119"/>
                  <a:pt x="82" y="118"/>
                  <a:pt x="80" y="119"/>
                </a:cubicBezTo>
                <a:cubicBezTo>
                  <a:pt x="71" y="124"/>
                  <a:pt x="71" y="124"/>
                  <a:pt x="71" y="124"/>
                </a:cubicBezTo>
                <a:cubicBezTo>
                  <a:pt x="71" y="107"/>
                  <a:pt x="71" y="107"/>
                  <a:pt x="71" y="107"/>
                </a:cubicBezTo>
                <a:lnTo>
                  <a:pt x="99" y="94"/>
                </a:lnTo>
                <a:close/>
                <a:moveTo>
                  <a:pt x="71" y="31"/>
                </a:moveTo>
                <a:cubicBezTo>
                  <a:pt x="20" y="55"/>
                  <a:pt x="20" y="55"/>
                  <a:pt x="20" y="55"/>
                </a:cubicBezTo>
                <a:cubicBezTo>
                  <a:pt x="6" y="62"/>
                  <a:pt x="0" y="78"/>
                  <a:pt x="7" y="91"/>
                </a:cubicBezTo>
                <a:cubicBezTo>
                  <a:pt x="68" y="222"/>
                  <a:pt x="68" y="222"/>
                  <a:pt x="68" y="222"/>
                </a:cubicBezTo>
                <a:cubicBezTo>
                  <a:pt x="69" y="223"/>
                  <a:pt x="70" y="225"/>
                  <a:pt x="71" y="227"/>
                </a:cubicBezTo>
                <a:cubicBezTo>
                  <a:pt x="71" y="182"/>
                  <a:pt x="71" y="182"/>
                  <a:pt x="71" y="182"/>
                </a:cubicBezTo>
                <a:cubicBezTo>
                  <a:pt x="71" y="182"/>
                  <a:pt x="70" y="181"/>
                  <a:pt x="70" y="181"/>
                </a:cubicBezTo>
                <a:cubicBezTo>
                  <a:pt x="64" y="168"/>
                  <a:pt x="64" y="168"/>
                  <a:pt x="64" y="168"/>
                </a:cubicBezTo>
                <a:cubicBezTo>
                  <a:pt x="63" y="166"/>
                  <a:pt x="64" y="163"/>
                  <a:pt x="66" y="162"/>
                </a:cubicBezTo>
                <a:cubicBezTo>
                  <a:pt x="71" y="160"/>
                  <a:pt x="71" y="160"/>
                  <a:pt x="71" y="160"/>
                </a:cubicBezTo>
                <a:cubicBezTo>
                  <a:pt x="71" y="149"/>
                  <a:pt x="71" y="149"/>
                  <a:pt x="71" y="149"/>
                </a:cubicBezTo>
                <a:cubicBezTo>
                  <a:pt x="62" y="153"/>
                  <a:pt x="62" y="153"/>
                  <a:pt x="62" y="153"/>
                </a:cubicBezTo>
                <a:cubicBezTo>
                  <a:pt x="60" y="154"/>
                  <a:pt x="57" y="153"/>
                  <a:pt x="56" y="151"/>
                </a:cubicBezTo>
                <a:cubicBezTo>
                  <a:pt x="50" y="138"/>
                  <a:pt x="50" y="138"/>
                  <a:pt x="50" y="138"/>
                </a:cubicBezTo>
                <a:cubicBezTo>
                  <a:pt x="49" y="136"/>
                  <a:pt x="50" y="134"/>
                  <a:pt x="52" y="133"/>
                </a:cubicBezTo>
                <a:cubicBezTo>
                  <a:pt x="71" y="124"/>
                  <a:pt x="71" y="124"/>
                  <a:pt x="71" y="124"/>
                </a:cubicBezTo>
                <a:cubicBezTo>
                  <a:pt x="71" y="107"/>
                  <a:pt x="71" y="107"/>
                  <a:pt x="71" y="107"/>
                </a:cubicBezTo>
                <a:cubicBezTo>
                  <a:pt x="53" y="115"/>
                  <a:pt x="53" y="115"/>
                  <a:pt x="53" y="115"/>
                </a:cubicBezTo>
                <a:cubicBezTo>
                  <a:pt x="46" y="118"/>
                  <a:pt x="38" y="116"/>
                  <a:pt x="35" y="109"/>
                </a:cubicBezTo>
                <a:cubicBezTo>
                  <a:pt x="26" y="89"/>
                  <a:pt x="26" y="89"/>
                  <a:pt x="26" y="89"/>
                </a:cubicBezTo>
                <a:cubicBezTo>
                  <a:pt x="23" y="83"/>
                  <a:pt x="26" y="75"/>
                  <a:pt x="33" y="72"/>
                </a:cubicBezTo>
                <a:cubicBezTo>
                  <a:pt x="71" y="54"/>
                  <a:pt x="71" y="54"/>
                  <a:pt x="71" y="54"/>
                </a:cubicBezTo>
                <a:lnTo>
                  <a:pt x="71" y="31"/>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10" name="Rectangle 59"/>
          <p:cNvSpPr>
            <a:spLocks noChangeArrowheads="1"/>
          </p:cNvSpPr>
          <p:nvPr/>
        </p:nvSpPr>
        <p:spPr bwMode="auto">
          <a:xfrm>
            <a:off x="9298626" y="3198838"/>
            <a:ext cx="627063"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1" name="Rectangle 60"/>
          <p:cNvSpPr>
            <a:spLocks noChangeArrowheads="1"/>
          </p:cNvSpPr>
          <p:nvPr/>
        </p:nvSpPr>
        <p:spPr bwMode="auto">
          <a:xfrm>
            <a:off x="9324026" y="3135338"/>
            <a:ext cx="576263"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2" name="Rectangle 61"/>
          <p:cNvSpPr>
            <a:spLocks noChangeArrowheads="1"/>
          </p:cNvSpPr>
          <p:nvPr/>
        </p:nvSpPr>
        <p:spPr bwMode="auto">
          <a:xfrm>
            <a:off x="9551039" y="3070250"/>
            <a:ext cx="122238"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3" name="Rectangle 62"/>
          <p:cNvSpPr>
            <a:spLocks noChangeArrowheads="1"/>
          </p:cNvSpPr>
          <p:nvPr/>
        </p:nvSpPr>
        <p:spPr bwMode="auto">
          <a:xfrm>
            <a:off x="9573264" y="2836888"/>
            <a:ext cx="77788" cy="25400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4" name="Rectangle 63"/>
          <p:cNvSpPr>
            <a:spLocks noChangeArrowheads="1"/>
          </p:cNvSpPr>
          <p:nvPr/>
        </p:nvSpPr>
        <p:spPr bwMode="auto">
          <a:xfrm>
            <a:off x="9551039" y="2824188"/>
            <a:ext cx="122238"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5" name="Rectangle 64"/>
          <p:cNvSpPr>
            <a:spLocks noChangeArrowheads="1"/>
          </p:cNvSpPr>
          <p:nvPr/>
        </p:nvSpPr>
        <p:spPr bwMode="auto">
          <a:xfrm>
            <a:off x="9736776" y="3070250"/>
            <a:ext cx="119063"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6" name="Rectangle 65"/>
          <p:cNvSpPr>
            <a:spLocks noChangeArrowheads="1"/>
          </p:cNvSpPr>
          <p:nvPr/>
        </p:nvSpPr>
        <p:spPr bwMode="auto">
          <a:xfrm>
            <a:off x="9757414" y="2836888"/>
            <a:ext cx="76200" cy="25400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7" name="Rectangle 66"/>
          <p:cNvSpPr>
            <a:spLocks noChangeArrowheads="1"/>
          </p:cNvSpPr>
          <p:nvPr/>
        </p:nvSpPr>
        <p:spPr bwMode="auto">
          <a:xfrm>
            <a:off x="9736776" y="2824188"/>
            <a:ext cx="119063"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8" name="Rectangle 67"/>
          <p:cNvSpPr>
            <a:spLocks noChangeArrowheads="1"/>
          </p:cNvSpPr>
          <p:nvPr/>
        </p:nvSpPr>
        <p:spPr bwMode="auto">
          <a:xfrm>
            <a:off x="9368476" y="3070250"/>
            <a:ext cx="122238"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19" name="Rectangle 68"/>
          <p:cNvSpPr>
            <a:spLocks noChangeArrowheads="1"/>
          </p:cNvSpPr>
          <p:nvPr/>
        </p:nvSpPr>
        <p:spPr bwMode="auto">
          <a:xfrm>
            <a:off x="9389114" y="2836888"/>
            <a:ext cx="79375" cy="25400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20" name="Rectangle 69"/>
          <p:cNvSpPr>
            <a:spLocks noChangeArrowheads="1"/>
          </p:cNvSpPr>
          <p:nvPr/>
        </p:nvSpPr>
        <p:spPr bwMode="auto">
          <a:xfrm>
            <a:off x="9368476" y="2824188"/>
            <a:ext cx="122238"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21" name="Rectangle 70"/>
          <p:cNvSpPr>
            <a:spLocks noChangeArrowheads="1"/>
          </p:cNvSpPr>
          <p:nvPr/>
        </p:nvSpPr>
        <p:spPr bwMode="auto">
          <a:xfrm>
            <a:off x="9324026" y="2754338"/>
            <a:ext cx="576263" cy="31750"/>
          </a:xfrm>
          <a:prstGeom prst="rect">
            <a:avLst/>
          </a:prstGeom>
          <a:solidFill>
            <a:srgbClr val="0170C1"/>
          </a:solidFill>
          <a:ln>
            <a:noFill/>
          </a:ln>
        </p:spPr>
        <p:txBody>
          <a:bodyPr vert="horz" wrap="square" lIns="91440" tIns="45720" rIns="91440" bIns="45720" numCol="1" anchor="t" anchorCtr="0" compatLnSpc="1"/>
          <a:lstStyle/>
          <a:p>
            <a:endParaRPr lang="id-ID"/>
          </a:p>
        </p:txBody>
      </p:sp>
      <p:sp>
        <p:nvSpPr>
          <p:cNvPr id="122" name="Freeform 71"/>
          <p:cNvSpPr/>
          <p:nvPr/>
        </p:nvSpPr>
        <p:spPr bwMode="auto">
          <a:xfrm>
            <a:off x="9324026" y="2570188"/>
            <a:ext cx="576263" cy="184150"/>
          </a:xfrm>
          <a:custGeom>
            <a:avLst/>
            <a:gdLst>
              <a:gd name="T0" fmla="*/ 181 w 363"/>
              <a:gd name="T1" fmla="*/ 0 h 116"/>
              <a:gd name="T2" fmla="*/ 363 w 363"/>
              <a:gd name="T3" fmla="*/ 116 h 116"/>
              <a:gd name="T4" fmla="*/ 0 w 363"/>
              <a:gd name="T5" fmla="*/ 116 h 116"/>
              <a:gd name="T6" fmla="*/ 181 w 363"/>
              <a:gd name="T7" fmla="*/ 0 h 116"/>
            </a:gdLst>
            <a:ahLst/>
            <a:cxnLst>
              <a:cxn ang="0">
                <a:pos x="T0" y="T1"/>
              </a:cxn>
              <a:cxn ang="0">
                <a:pos x="T2" y="T3"/>
              </a:cxn>
              <a:cxn ang="0">
                <a:pos x="T4" y="T5"/>
              </a:cxn>
              <a:cxn ang="0">
                <a:pos x="T6" y="T7"/>
              </a:cxn>
            </a:cxnLst>
            <a:rect l="0" t="0" r="r" b="b"/>
            <a:pathLst>
              <a:path w="363" h="116">
                <a:moveTo>
                  <a:pt x="181" y="0"/>
                </a:moveTo>
                <a:lnTo>
                  <a:pt x="363" y="116"/>
                </a:lnTo>
                <a:lnTo>
                  <a:pt x="0" y="116"/>
                </a:lnTo>
                <a:lnTo>
                  <a:pt x="181"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3" name="Freeform 72"/>
          <p:cNvSpPr>
            <a:spLocks noEditPoints="1"/>
          </p:cNvSpPr>
          <p:nvPr/>
        </p:nvSpPr>
        <p:spPr bwMode="auto">
          <a:xfrm>
            <a:off x="7739701" y="2736875"/>
            <a:ext cx="800100" cy="522288"/>
          </a:xfrm>
          <a:custGeom>
            <a:avLst/>
            <a:gdLst>
              <a:gd name="T0" fmla="*/ 82 w 367"/>
              <a:gd name="T1" fmla="*/ 27 h 240"/>
              <a:gd name="T2" fmla="*/ 367 w 367"/>
              <a:gd name="T3" fmla="*/ 120 h 240"/>
              <a:gd name="T4" fmla="*/ 82 w 367"/>
              <a:gd name="T5" fmla="*/ 213 h 240"/>
              <a:gd name="T6" fmla="*/ 82 w 367"/>
              <a:gd name="T7" fmla="*/ 177 h 240"/>
              <a:gd name="T8" fmla="*/ 127 w 367"/>
              <a:gd name="T9" fmla="*/ 143 h 240"/>
              <a:gd name="T10" fmla="*/ 127 w 367"/>
              <a:gd name="T11" fmla="*/ 87 h 240"/>
              <a:gd name="T12" fmla="*/ 138 w 367"/>
              <a:gd name="T13" fmla="*/ 87 h 240"/>
              <a:gd name="T14" fmla="*/ 138 w 367"/>
              <a:gd name="T15" fmla="*/ 64 h 240"/>
              <a:gd name="T16" fmla="*/ 127 w 367"/>
              <a:gd name="T17" fmla="*/ 64 h 240"/>
              <a:gd name="T18" fmla="*/ 102 w 367"/>
              <a:gd name="T19" fmla="*/ 64 h 240"/>
              <a:gd name="T20" fmla="*/ 91 w 367"/>
              <a:gd name="T21" fmla="*/ 64 h 240"/>
              <a:gd name="T22" fmla="*/ 91 w 367"/>
              <a:gd name="T23" fmla="*/ 87 h 240"/>
              <a:gd name="T24" fmla="*/ 102 w 367"/>
              <a:gd name="T25" fmla="*/ 87 h 240"/>
              <a:gd name="T26" fmla="*/ 102 w 367"/>
              <a:gd name="T27" fmla="*/ 143 h 240"/>
              <a:gd name="T28" fmla="*/ 82 w 367"/>
              <a:gd name="T29" fmla="*/ 156 h 240"/>
              <a:gd name="T30" fmla="*/ 82 w 367"/>
              <a:gd name="T31" fmla="*/ 27 h 240"/>
              <a:gd name="T32" fmla="*/ 0 w 367"/>
              <a:gd name="T33" fmla="*/ 0 h 240"/>
              <a:gd name="T34" fmla="*/ 82 w 367"/>
              <a:gd name="T35" fmla="*/ 27 h 240"/>
              <a:gd name="T36" fmla="*/ 82 w 367"/>
              <a:gd name="T37" fmla="*/ 156 h 240"/>
              <a:gd name="T38" fmla="*/ 82 w 367"/>
              <a:gd name="T39" fmla="*/ 156 h 240"/>
              <a:gd name="T40" fmla="*/ 62 w 367"/>
              <a:gd name="T41" fmla="*/ 143 h 240"/>
              <a:gd name="T42" fmla="*/ 62 w 367"/>
              <a:gd name="T43" fmla="*/ 87 h 240"/>
              <a:gd name="T44" fmla="*/ 73 w 367"/>
              <a:gd name="T45" fmla="*/ 87 h 240"/>
              <a:gd name="T46" fmla="*/ 73 w 367"/>
              <a:gd name="T47" fmla="*/ 64 h 240"/>
              <a:gd name="T48" fmla="*/ 62 w 367"/>
              <a:gd name="T49" fmla="*/ 64 h 240"/>
              <a:gd name="T50" fmla="*/ 37 w 367"/>
              <a:gd name="T51" fmla="*/ 64 h 240"/>
              <a:gd name="T52" fmla="*/ 26 w 367"/>
              <a:gd name="T53" fmla="*/ 64 h 240"/>
              <a:gd name="T54" fmla="*/ 26 w 367"/>
              <a:gd name="T55" fmla="*/ 87 h 240"/>
              <a:gd name="T56" fmla="*/ 37 w 367"/>
              <a:gd name="T57" fmla="*/ 87 h 240"/>
              <a:gd name="T58" fmla="*/ 37 w 367"/>
              <a:gd name="T59" fmla="*/ 143 h 240"/>
              <a:gd name="T60" fmla="*/ 82 w 367"/>
              <a:gd name="T61" fmla="*/ 177 h 240"/>
              <a:gd name="T62" fmla="*/ 82 w 367"/>
              <a:gd name="T63" fmla="*/ 177 h 240"/>
              <a:gd name="T64" fmla="*/ 82 w 367"/>
              <a:gd name="T65" fmla="*/ 213 h 240"/>
              <a:gd name="T66" fmla="*/ 0 w 367"/>
              <a:gd name="T67" fmla="*/ 240 h 240"/>
              <a:gd name="T68" fmla="*/ 0 w 367"/>
              <a:gd name="T69"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67" h="240">
                <a:moveTo>
                  <a:pt x="82" y="27"/>
                </a:moveTo>
                <a:cubicBezTo>
                  <a:pt x="367" y="120"/>
                  <a:pt x="367" y="120"/>
                  <a:pt x="367" y="120"/>
                </a:cubicBezTo>
                <a:cubicBezTo>
                  <a:pt x="82" y="213"/>
                  <a:pt x="82" y="213"/>
                  <a:pt x="82" y="213"/>
                </a:cubicBezTo>
                <a:cubicBezTo>
                  <a:pt x="82" y="177"/>
                  <a:pt x="82" y="177"/>
                  <a:pt x="82" y="177"/>
                </a:cubicBezTo>
                <a:cubicBezTo>
                  <a:pt x="107" y="177"/>
                  <a:pt x="127" y="162"/>
                  <a:pt x="127" y="143"/>
                </a:cubicBezTo>
                <a:cubicBezTo>
                  <a:pt x="127" y="87"/>
                  <a:pt x="127" y="87"/>
                  <a:pt x="127" y="87"/>
                </a:cubicBezTo>
                <a:cubicBezTo>
                  <a:pt x="138" y="87"/>
                  <a:pt x="138" y="87"/>
                  <a:pt x="138" y="87"/>
                </a:cubicBezTo>
                <a:cubicBezTo>
                  <a:pt x="138" y="64"/>
                  <a:pt x="138" y="64"/>
                  <a:pt x="138" y="64"/>
                </a:cubicBezTo>
                <a:cubicBezTo>
                  <a:pt x="127" y="64"/>
                  <a:pt x="127" y="64"/>
                  <a:pt x="127" y="64"/>
                </a:cubicBezTo>
                <a:cubicBezTo>
                  <a:pt x="102" y="64"/>
                  <a:pt x="102" y="64"/>
                  <a:pt x="102" y="64"/>
                </a:cubicBezTo>
                <a:cubicBezTo>
                  <a:pt x="91" y="64"/>
                  <a:pt x="91" y="64"/>
                  <a:pt x="91" y="64"/>
                </a:cubicBezTo>
                <a:cubicBezTo>
                  <a:pt x="91" y="87"/>
                  <a:pt x="91" y="87"/>
                  <a:pt x="91" y="87"/>
                </a:cubicBezTo>
                <a:cubicBezTo>
                  <a:pt x="102" y="87"/>
                  <a:pt x="102" y="87"/>
                  <a:pt x="102" y="87"/>
                </a:cubicBezTo>
                <a:cubicBezTo>
                  <a:pt x="102" y="143"/>
                  <a:pt x="102" y="143"/>
                  <a:pt x="102" y="143"/>
                </a:cubicBezTo>
                <a:cubicBezTo>
                  <a:pt x="102" y="150"/>
                  <a:pt x="93" y="156"/>
                  <a:pt x="82" y="156"/>
                </a:cubicBezTo>
                <a:lnTo>
                  <a:pt x="82" y="27"/>
                </a:lnTo>
                <a:close/>
                <a:moveTo>
                  <a:pt x="0" y="0"/>
                </a:moveTo>
                <a:cubicBezTo>
                  <a:pt x="82" y="27"/>
                  <a:pt x="82" y="27"/>
                  <a:pt x="82" y="27"/>
                </a:cubicBezTo>
                <a:cubicBezTo>
                  <a:pt x="82" y="156"/>
                  <a:pt x="82" y="156"/>
                  <a:pt x="82" y="156"/>
                </a:cubicBezTo>
                <a:cubicBezTo>
                  <a:pt x="82" y="156"/>
                  <a:pt x="82" y="156"/>
                  <a:pt x="82" y="156"/>
                </a:cubicBezTo>
                <a:cubicBezTo>
                  <a:pt x="71" y="156"/>
                  <a:pt x="62" y="150"/>
                  <a:pt x="62" y="143"/>
                </a:cubicBezTo>
                <a:cubicBezTo>
                  <a:pt x="62" y="87"/>
                  <a:pt x="62" y="87"/>
                  <a:pt x="62" y="87"/>
                </a:cubicBezTo>
                <a:cubicBezTo>
                  <a:pt x="73" y="87"/>
                  <a:pt x="73" y="87"/>
                  <a:pt x="73" y="87"/>
                </a:cubicBezTo>
                <a:cubicBezTo>
                  <a:pt x="73" y="64"/>
                  <a:pt x="73" y="64"/>
                  <a:pt x="73" y="64"/>
                </a:cubicBezTo>
                <a:cubicBezTo>
                  <a:pt x="62" y="64"/>
                  <a:pt x="62" y="64"/>
                  <a:pt x="62" y="64"/>
                </a:cubicBezTo>
                <a:cubicBezTo>
                  <a:pt x="37" y="64"/>
                  <a:pt x="37" y="64"/>
                  <a:pt x="37" y="64"/>
                </a:cubicBezTo>
                <a:cubicBezTo>
                  <a:pt x="26" y="64"/>
                  <a:pt x="26" y="64"/>
                  <a:pt x="26" y="64"/>
                </a:cubicBezTo>
                <a:cubicBezTo>
                  <a:pt x="26" y="87"/>
                  <a:pt x="26" y="87"/>
                  <a:pt x="26" y="87"/>
                </a:cubicBezTo>
                <a:cubicBezTo>
                  <a:pt x="37" y="87"/>
                  <a:pt x="37" y="87"/>
                  <a:pt x="37" y="87"/>
                </a:cubicBezTo>
                <a:cubicBezTo>
                  <a:pt x="37" y="143"/>
                  <a:pt x="37" y="143"/>
                  <a:pt x="37" y="143"/>
                </a:cubicBezTo>
                <a:cubicBezTo>
                  <a:pt x="37" y="162"/>
                  <a:pt x="57" y="177"/>
                  <a:pt x="82" y="177"/>
                </a:cubicBezTo>
                <a:cubicBezTo>
                  <a:pt x="82" y="177"/>
                  <a:pt x="82" y="177"/>
                  <a:pt x="82" y="177"/>
                </a:cubicBezTo>
                <a:cubicBezTo>
                  <a:pt x="82" y="213"/>
                  <a:pt x="82" y="213"/>
                  <a:pt x="82" y="213"/>
                </a:cubicBezTo>
                <a:cubicBezTo>
                  <a:pt x="0" y="240"/>
                  <a:pt x="0" y="240"/>
                  <a:pt x="0" y="240"/>
                </a:cubicBezTo>
                <a:lnTo>
                  <a:pt x="0" y="0"/>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124" name="Freeform 73"/>
          <p:cNvSpPr>
            <a:spLocks noEditPoints="1"/>
          </p:cNvSpPr>
          <p:nvPr/>
        </p:nvSpPr>
        <p:spPr bwMode="auto">
          <a:xfrm>
            <a:off x="9505001" y="3309963"/>
            <a:ext cx="187325" cy="327025"/>
          </a:xfrm>
          <a:custGeom>
            <a:avLst/>
            <a:gdLst>
              <a:gd name="T0" fmla="*/ 37 w 86"/>
              <a:gd name="T1" fmla="*/ 128 h 150"/>
              <a:gd name="T2" fmla="*/ 34 w 86"/>
              <a:gd name="T3" fmla="*/ 127 h 150"/>
              <a:gd name="T4" fmla="*/ 34 w 86"/>
              <a:gd name="T5" fmla="*/ 150 h 150"/>
              <a:gd name="T6" fmla="*/ 45 w 86"/>
              <a:gd name="T7" fmla="*/ 142 h 150"/>
              <a:gd name="T8" fmla="*/ 37 w 86"/>
              <a:gd name="T9" fmla="*/ 128 h 150"/>
              <a:gd name="T10" fmla="*/ 34 w 86"/>
              <a:gd name="T11" fmla="*/ 118 h 150"/>
              <a:gd name="T12" fmla="*/ 34 w 86"/>
              <a:gd name="T13" fmla="*/ 51 h 150"/>
              <a:gd name="T14" fmla="*/ 51 w 86"/>
              <a:gd name="T15" fmla="*/ 46 h 150"/>
              <a:gd name="T16" fmla="*/ 61 w 86"/>
              <a:gd name="T17" fmla="*/ 8 h 150"/>
              <a:gd name="T18" fmla="*/ 72 w 86"/>
              <a:gd name="T19" fmla="*/ 1 h 150"/>
              <a:gd name="T20" fmla="*/ 78 w 86"/>
              <a:gd name="T21" fmla="*/ 12 h 150"/>
              <a:gd name="T22" fmla="*/ 69 w 86"/>
              <a:gd name="T23" fmla="*/ 51 h 150"/>
              <a:gd name="T24" fmla="*/ 82 w 86"/>
              <a:gd name="T25" fmla="*/ 84 h 150"/>
              <a:gd name="T26" fmla="*/ 77 w 86"/>
              <a:gd name="T27" fmla="*/ 103 h 150"/>
              <a:gd name="T28" fmla="*/ 77 w 86"/>
              <a:gd name="T29" fmla="*/ 103 h 150"/>
              <a:gd name="T30" fmla="*/ 86 w 86"/>
              <a:gd name="T31" fmla="*/ 117 h 150"/>
              <a:gd name="T32" fmla="*/ 83 w 86"/>
              <a:gd name="T33" fmla="*/ 130 h 150"/>
              <a:gd name="T34" fmla="*/ 34 w 86"/>
              <a:gd name="T35" fmla="*/ 118 h 150"/>
              <a:gd name="T36" fmla="*/ 34 w 86"/>
              <a:gd name="T37" fmla="*/ 127 h 150"/>
              <a:gd name="T38" fmla="*/ 23 w 86"/>
              <a:gd name="T39" fmla="*/ 136 h 150"/>
              <a:gd name="T40" fmla="*/ 31 w 86"/>
              <a:gd name="T41" fmla="*/ 150 h 150"/>
              <a:gd name="T42" fmla="*/ 34 w 86"/>
              <a:gd name="T43" fmla="*/ 150 h 150"/>
              <a:gd name="T44" fmla="*/ 34 w 86"/>
              <a:gd name="T45" fmla="*/ 127 h 150"/>
              <a:gd name="T46" fmla="*/ 34 w 86"/>
              <a:gd name="T47" fmla="*/ 51 h 150"/>
              <a:gd name="T48" fmla="*/ 34 w 86"/>
              <a:gd name="T49" fmla="*/ 118 h 150"/>
              <a:gd name="T50" fmla="*/ 0 w 86"/>
              <a:gd name="T51" fmla="*/ 109 h 150"/>
              <a:gd name="T52" fmla="*/ 3 w 86"/>
              <a:gd name="T53" fmla="*/ 96 h 150"/>
              <a:gd name="T54" fmla="*/ 18 w 86"/>
              <a:gd name="T55" fmla="*/ 88 h 150"/>
              <a:gd name="T56" fmla="*/ 23 w 86"/>
              <a:gd name="T57" fmla="*/ 69 h 150"/>
              <a:gd name="T58" fmla="*/ 34 w 86"/>
              <a:gd name="T59" fmla="*/ 51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6" h="150">
                <a:moveTo>
                  <a:pt x="37" y="128"/>
                </a:moveTo>
                <a:cubicBezTo>
                  <a:pt x="36" y="127"/>
                  <a:pt x="35" y="127"/>
                  <a:pt x="34" y="127"/>
                </a:cubicBezTo>
                <a:cubicBezTo>
                  <a:pt x="34" y="150"/>
                  <a:pt x="34" y="150"/>
                  <a:pt x="34" y="150"/>
                </a:cubicBezTo>
                <a:cubicBezTo>
                  <a:pt x="39" y="150"/>
                  <a:pt x="44" y="147"/>
                  <a:pt x="45" y="142"/>
                </a:cubicBezTo>
                <a:cubicBezTo>
                  <a:pt x="47" y="136"/>
                  <a:pt x="43" y="129"/>
                  <a:pt x="37" y="128"/>
                </a:cubicBezTo>
                <a:close/>
                <a:moveTo>
                  <a:pt x="34" y="118"/>
                </a:moveTo>
                <a:cubicBezTo>
                  <a:pt x="34" y="51"/>
                  <a:pt x="34" y="51"/>
                  <a:pt x="34" y="51"/>
                </a:cubicBezTo>
                <a:cubicBezTo>
                  <a:pt x="39" y="48"/>
                  <a:pt x="45" y="46"/>
                  <a:pt x="51" y="46"/>
                </a:cubicBezTo>
                <a:cubicBezTo>
                  <a:pt x="61" y="8"/>
                  <a:pt x="61" y="8"/>
                  <a:pt x="61" y="8"/>
                </a:cubicBezTo>
                <a:cubicBezTo>
                  <a:pt x="62" y="3"/>
                  <a:pt x="67" y="0"/>
                  <a:pt x="72" y="1"/>
                </a:cubicBezTo>
                <a:cubicBezTo>
                  <a:pt x="77" y="2"/>
                  <a:pt x="80" y="7"/>
                  <a:pt x="78" y="12"/>
                </a:cubicBezTo>
                <a:cubicBezTo>
                  <a:pt x="69" y="51"/>
                  <a:pt x="69" y="51"/>
                  <a:pt x="69" y="51"/>
                </a:cubicBezTo>
                <a:cubicBezTo>
                  <a:pt x="79" y="57"/>
                  <a:pt x="86" y="68"/>
                  <a:pt x="82" y="84"/>
                </a:cubicBezTo>
                <a:cubicBezTo>
                  <a:pt x="82" y="84"/>
                  <a:pt x="79" y="97"/>
                  <a:pt x="77" y="103"/>
                </a:cubicBezTo>
                <a:cubicBezTo>
                  <a:pt x="77" y="103"/>
                  <a:pt x="77" y="103"/>
                  <a:pt x="77" y="103"/>
                </a:cubicBezTo>
                <a:cubicBezTo>
                  <a:pt x="75" y="112"/>
                  <a:pt x="86" y="117"/>
                  <a:pt x="86" y="117"/>
                </a:cubicBezTo>
                <a:cubicBezTo>
                  <a:pt x="83" y="130"/>
                  <a:pt x="83" y="130"/>
                  <a:pt x="83" y="130"/>
                </a:cubicBezTo>
                <a:lnTo>
                  <a:pt x="34" y="118"/>
                </a:lnTo>
                <a:close/>
                <a:moveTo>
                  <a:pt x="34" y="127"/>
                </a:moveTo>
                <a:cubicBezTo>
                  <a:pt x="29" y="127"/>
                  <a:pt x="24" y="131"/>
                  <a:pt x="23" y="136"/>
                </a:cubicBezTo>
                <a:cubicBezTo>
                  <a:pt x="21" y="142"/>
                  <a:pt x="25" y="148"/>
                  <a:pt x="31" y="150"/>
                </a:cubicBezTo>
                <a:cubicBezTo>
                  <a:pt x="32" y="150"/>
                  <a:pt x="33" y="150"/>
                  <a:pt x="34" y="150"/>
                </a:cubicBezTo>
                <a:cubicBezTo>
                  <a:pt x="34" y="127"/>
                  <a:pt x="34" y="127"/>
                  <a:pt x="34" y="127"/>
                </a:cubicBezTo>
                <a:close/>
                <a:moveTo>
                  <a:pt x="34" y="51"/>
                </a:moveTo>
                <a:cubicBezTo>
                  <a:pt x="34" y="118"/>
                  <a:pt x="34" y="118"/>
                  <a:pt x="34" y="118"/>
                </a:cubicBezTo>
                <a:cubicBezTo>
                  <a:pt x="0" y="109"/>
                  <a:pt x="0" y="109"/>
                  <a:pt x="0" y="109"/>
                </a:cubicBezTo>
                <a:cubicBezTo>
                  <a:pt x="3" y="96"/>
                  <a:pt x="3" y="96"/>
                  <a:pt x="3" y="96"/>
                </a:cubicBezTo>
                <a:cubicBezTo>
                  <a:pt x="3" y="96"/>
                  <a:pt x="16" y="97"/>
                  <a:pt x="18" y="88"/>
                </a:cubicBezTo>
                <a:cubicBezTo>
                  <a:pt x="20" y="80"/>
                  <a:pt x="23" y="69"/>
                  <a:pt x="23" y="69"/>
                </a:cubicBezTo>
                <a:cubicBezTo>
                  <a:pt x="25" y="61"/>
                  <a:pt x="29" y="55"/>
                  <a:pt x="34" y="51"/>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5" name="Freeform 74"/>
          <p:cNvSpPr>
            <a:spLocks noEditPoints="1"/>
          </p:cNvSpPr>
          <p:nvPr/>
        </p:nvSpPr>
        <p:spPr bwMode="auto">
          <a:xfrm>
            <a:off x="7869876" y="2189188"/>
            <a:ext cx="376238" cy="460375"/>
          </a:xfrm>
          <a:custGeom>
            <a:avLst/>
            <a:gdLst>
              <a:gd name="T0" fmla="*/ 172 w 172"/>
              <a:gd name="T1" fmla="*/ 9 h 211"/>
              <a:gd name="T2" fmla="*/ 121 w 172"/>
              <a:gd name="T3" fmla="*/ 37 h 211"/>
              <a:gd name="T4" fmla="*/ 143 w 172"/>
              <a:gd name="T5" fmla="*/ 211 h 211"/>
              <a:gd name="T6" fmla="*/ 124 w 172"/>
              <a:gd name="T7" fmla="*/ 165 h 211"/>
              <a:gd name="T8" fmla="*/ 131 w 172"/>
              <a:gd name="T9" fmla="*/ 108 h 211"/>
              <a:gd name="T10" fmla="*/ 121 w 172"/>
              <a:gd name="T11" fmla="*/ 86 h 211"/>
              <a:gd name="T12" fmla="*/ 129 w 172"/>
              <a:gd name="T13" fmla="*/ 146 h 211"/>
              <a:gd name="T14" fmla="*/ 127 w 172"/>
              <a:gd name="T15" fmla="*/ 116 h 211"/>
              <a:gd name="T16" fmla="*/ 121 w 172"/>
              <a:gd name="T17" fmla="*/ 156 h 211"/>
              <a:gd name="T18" fmla="*/ 121 w 172"/>
              <a:gd name="T19" fmla="*/ 9 h 211"/>
              <a:gd name="T20" fmla="*/ 98 w 172"/>
              <a:gd name="T21" fmla="*/ 37 h 211"/>
              <a:gd name="T22" fmla="*/ 110 w 172"/>
              <a:gd name="T23" fmla="*/ 88 h 211"/>
              <a:gd name="T24" fmla="*/ 100 w 172"/>
              <a:gd name="T25" fmla="*/ 81 h 211"/>
              <a:gd name="T26" fmla="*/ 121 w 172"/>
              <a:gd name="T27" fmla="*/ 211 h 211"/>
              <a:gd name="T28" fmla="*/ 101 w 172"/>
              <a:gd name="T29" fmla="*/ 163 h 211"/>
              <a:gd name="T30" fmla="*/ 121 w 172"/>
              <a:gd name="T31" fmla="*/ 211 h 211"/>
              <a:gd name="T32" fmla="*/ 113 w 172"/>
              <a:gd name="T33" fmla="*/ 148 h 211"/>
              <a:gd name="T34" fmla="*/ 121 w 172"/>
              <a:gd name="T35" fmla="*/ 156 h 211"/>
              <a:gd name="T36" fmla="*/ 98 w 172"/>
              <a:gd name="T37" fmla="*/ 0 h 211"/>
              <a:gd name="T38" fmla="*/ 71 w 172"/>
              <a:gd name="T39" fmla="*/ 0 h 211"/>
              <a:gd name="T40" fmla="*/ 98 w 172"/>
              <a:gd name="T41" fmla="*/ 80 h 211"/>
              <a:gd name="T42" fmla="*/ 71 w 172"/>
              <a:gd name="T43" fmla="*/ 37 h 211"/>
              <a:gd name="T44" fmla="*/ 71 w 172"/>
              <a:gd name="T45" fmla="*/ 166 h 211"/>
              <a:gd name="T46" fmla="*/ 98 w 172"/>
              <a:gd name="T47" fmla="*/ 141 h 211"/>
              <a:gd name="T48" fmla="*/ 98 w 172"/>
              <a:gd name="T49" fmla="*/ 160 h 211"/>
              <a:gd name="T50" fmla="*/ 74 w 172"/>
              <a:gd name="T51" fmla="*/ 124 h 211"/>
              <a:gd name="T52" fmla="*/ 71 w 172"/>
              <a:gd name="T53" fmla="*/ 118 h 211"/>
              <a:gd name="T54" fmla="*/ 71 w 172"/>
              <a:gd name="T55" fmla="*/ 98 h 211"/>
              <a:gd name="T56" fmla="*/ 71 w 172"/>
              <a:gd name="T57" fmla="*/ 0 h 211"/>
              <a:gd name="T58" fmla="*/ 60 w 172"/>
              <a:gd name="T59" fmla="*/ 0 h 211"/>
              <a:gd name="T60" fmla="*/ 71 w 172"/>
              <a:gd name="T61" fmla="*/ 88 h 211"/>
              <a:gd name="T62" fmla="*/ 60 w 172"/>
              <a:gd name="T63" fmla="*/ 37 h 211"/>
              <a:gd name="T64" fmla="*/ 60 w 172"/>
              <a:gd name="T65" fmla="*/ 120 h 211"/>
              <a:gd name="T66" fmla="*/ 65 w 172"/>
              <a:gd name="T67" fmla="*/ 166 h 211"/>
              <a:gd name="T68" fmla="*/ 71 w 172"/>
              <a:gd name="T69" fmla="*/ 98 h 211"/>
              <a:gd name="T70" fmla="*/ 71 w 172"/>
              <a:gd name="T71" fmla="*/ 98 h 211"/>
              <a:gd name="T72" fmla="*/ 60 w 172"/>
              <a:gd name="T73" fmla="*/ 9 h 211"/>
              <a:gd name="T74" fmla="*/ 12 w 172"/>
              <a:gd name="T75" fmla="*/ 23 h 211"/>
              <a:gd name="T76" fmla="*/ 60 w 172"/>
              <a:gd name="T77" fmla="*/ 100 h 211"/>
              <a:gd name="T78" fmla="*/ 28 w 172"/>
              <a:gd name="T79" fmla="*/ 118 h 211"/>
              <a:gd name="T80" fmla="*/ 29 w 172"/>
              <a:gd name="T81" fmla="*/ 134 h 211"/>
              <a:gd name="T82" fmla="*/ 34 w 172"/>
              <a:gd name="T83" fmla="*/ 127 h 211"/>
              <a:gd name="T84" fmla="*/ 47 w 172"/>
              <a:gd name="T85" fmla="*/ 120 h 211"/>
              <a:gd name="T86" fmla="*/ 36 w 172"/>
              <a:gd name="T87" fmla="*/ 178 h 211"/>
              <a:gd name="T88" fmla="*/ 45 w 172"/>
              <a:gd name="T89" fmla="*/ 163 h 211"/>
              <a:gd name="T90" fmla="*/ 60 w 172"/>
              <a:gd name="T91" fmla="*/ 211 h 211"/>
              <a:gd name="T92" fmla="*/ 0 w 172"/>
              <a:gd name="T93" fmla="*/ 29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2" h="211">
                <a:moveTo>
                  <a:pt x="121" y="0"/>
                </a:moveTo>
                <a:cubicBezTo>
                  <a:pt x="172" y="0"/>
                  <a:pt x="172" y="0"/>
                  <a:pt x="172" y="0"/>
                </a:cubicBezTo>
                <a:cubicBezTo>
                  <a:pt x="172" y="9"/>
                  <a:pt x="172" y="9"/>
                  <a:pt x="172" y="9"/>
                </a:cubicBezTo>
                <a:cubicBezTo>
                  <a:pt x="121" y="9"/>
                  <a:pt x="121" y="9"/>
                  <a:pt x="121" y="9"/>
                </a:cubicBezTo>
                <a:cubicBezTo>
                  <a:pt x="121" y="0"/>
                  <a:pt x="121" y="0"/>
                  <a:pt x="121" y="0"/>
                </a:cubicBezTo>
                <a:close/>
                <a:moveTo>
                  <a:pt x="121" y="37"/>
                </a:moveTo>
                <a:cubicBezTo>
                  <a:pt x="172" y="37"/>
                  <a:pt x="172" y="37"/>
                  <a:pt x="172" y="37"/>
                </a:cubicBezTo>
                <a:cubicBezTo>
                  <a:pt x="172" y="183"/>
                  <a:pt x="172" y="183"/>
                  <a:pt x="172" y="183"/>
                </a:cubicBezTo>
                <a:cubicBezTo>
                  <a:pt x="172" y="198"/>
                  <a:pt x="159" y="211"/>
                  <a:pt x="143" y="211"/>
                </a:cubicBezTo>
                <a:cubicBezTo>
                  <a:pt x="121" y="211"/>
                  <a:pt x="121" y="211"/>
                  <a:pt x="121" y="211"/>
                </a:cubicBezTo>
                <a:cubicBezTo>
                  <a:pt x="121" y="166"/>
                  <a:pt x="121" y="166"/>
                  <a:pt x="121" y="166"/>
                </a:cubicBezTo>
                <a:cubicBezTo>
                  <a:pt x="122" y="166"/>
                  <a:pt x="123" y="166"/>
                  <a:pt x="124" y="165"/>
                </a:cubicBezTo>
                <a:cubicBezTo>
                  <a:pt x="130" y="163"/>
                  <a:pt x="134" y="159"/>
                  <a:pt x="138" y="153"/>
                </a:cubicBezTo>
                <a:cubicBezTo>
                  <a:pt x="142" y="145"/>
                  <a:pt x="145" y="137"/>
                  <a:pt x="145" y="128"/>
                </a:cubicBezTo>
                <a:cubicBezTo>
                  <a:pt x="145" y="115"/>
                  <a:pt x="140" y="108"/>
                  <a:pt x="131" y="108"/>
                </a:cubicBezTo>
                <a:cubicBezTo>
                  <a:pt x="128" y="108"/>
                  <a:pt x="125" y="109"/>
                  <a:pt x="121" y="111"/>
                </a:cubicBezTo>
                <a:cubicBezTo>
                  <a:pt x="127" y="85"/>
                  <a:pt x="127" y="85"/>
                  <a:pt x="127" y="85"/>
                </a:cubicBezTo>
                <a:cubicBezTo>
                  <a:pt x="121" y="86"/>
                  <a:pt x="121" y="86"/>
                  <a:pt x="121" y="86"/>
                </a:cubicBezTo>
                <a:cubicBezTo>
                  <a:pt x="121" y="37"/>
                  <a:pt x="121" y="37"/>
                  <a:pt x="121" y="37"/>
                </a:cubicBezTo>
                <a:close/>
                <a:moveTo>
                  <a:pt x="121" y="156"/>
                </a:moveTo>
                <a:cubicBezTo>
                  <a:pt x="123" y="155"/>
                  <a:pt x="126" y="152"/>
                  <a:pt x="129" y="146"/>
                </a:cubicBezTo>
                <a:cubicBezTo>
                  <a:pt x="131" y="140"/>
                  <a:pt x="133" y="134"/>
                  <a:pt x="133" y="129"/>
                </a:cubicBezTo>
                <a:cubicBezTo>
                  <a:pt x="133" y="123"/>
                  <a:pt x="132" y="119"/>
                  <a:pt x="129" y="117"/>
                </a:cubicBezTo>
                <a:cubicBezTo>
                  <a:pt x="129" y="117"/>
                  <a:pt x="128" y="116"/>
                  <a:pt x="127" y="116"/>
                </a:cubicBezTo>
                <a:cubicBezTo>
                  <a:pt x="126" y="116"/>
                  <a:pt x="124" y="117"/>
                  <a:pt x="123" y="117"/>
                </a:cubicBezTo>
                <a:cubicBezTo>
                  <a:pt x="122" y="117"/>
                  <a:pt x="121" y="117"/>
                  <a:pt x="121" y="118"/>
                </a:cubicBezTo>
                <a:lnTo>
                  <a:pt x="121" y="156"/>
                </a:lnTo>
                <a:close/>
                <a:moveTo>
                  <a:pt x="98" y="0"/>
                </a:moveTo>
                <a:cubicBezTo>
                  <a:pt x="121" y="0"/>
                  <a:pt x="121" y="0"/>
                  <a:pt x="121" y="0"/>
                </a:cubicBezTo>
                <a:cubicBezTo>
                  <a:pt x="121" y="9"/>
                  <a:pt x="121" y="9"/>
                  <a:pt x="121" y="9"/>
                </a:cubicBezTo>
                <a:cubicBezTo>
                  <a:pt x="98" y="9"/>
                  <a:pt x="98" y="9"/>
                  <a:pt x="98" y="9"/>
                </a:cubicBezTo>
                <a:cubicBezTo>
                  <a:pt x="98" y="0"/>
                  <a:pt x="98" y="0"/>
                  <a:pt x="98" y="0"/>
                </a:cubicBezTo>
                <a:close/>
                <a:moveTo>
                  <a:pt x="98" y="37"/>
                </a:moveTo>
                <a:cubicBezTo>
                  <a:pt x="121" y="37"/>
                  <a:pt x="121" y="37"/>
                  <a:pt x="121" y="37"/>
                </a:cubicBezTo>
                <a:cubicBezTo>
                  <a:pt x="121" y="86"/>
                  <a:pt x="121" y="86"/>
                  <a:pt x="121" y="86"/>
                </a:cubicBezTo>
                <a:cubicBezTo>
                  <a:pt x="110" y="88"/>
                  <a:pt x="110" y="88"/>
                  <a:pt x="110" y="88"/>
                </a:cubicBezTo>
                <a:cubicBezTo>
                  <a:pt x="98" y="141"/>
                  <a:pt x="98" y="141"/>
                  <a:pt x="98" y="141"/>
                </a:cubicBezTo>
                <a:cubicBezTo>
                  <a:pt x="98" y="90"/>
                  <a:pt x="98" y="90"/>
                  <a:pt x="98" y="90"/>
                </a:cubicBezTo>
                <a:cubicBezTo>
                  <a:pt x="100" y="81"/>
                  <a:pt x="100" y="81"/>
                  <a:pt x="100" y="81"/>
                </a:cubicBezTo>
                <a:cubicBezTo>
                  <a:pt x="100" y="81"/>
                  <a:pt x="99" y="81"/>
                  <a:pt x="98" y="80"/>
                </a:cubicBezTo>
                <a:cubicBezTo>
                  <a:pt x="98" y="37"/>
                  <a:pt x="98" y="37"/>
                  <a:pt x="98" y="37"/>
                </a:cubicBezTo>
                <a:close/>
                <a:moveTo>
                  <a:pt x="121" y="211"/>
                </a:moveTo>
                <a:cubicBezTo>
                  <a:pt x="98" y="211"/>
                  <a:pt x="98" y="211"/>
                  <a:pt x="98" y="211"/>
                </a:cubicBezTo>
                <a:cubicBezTo>
                  <a:pt x="98" y="160"/>
                  <a:pt x="98" y="160"/>
                  <a:pt x="98" y="160"/>
                </a:cubicBezTo>
                <a:cubicBezTo>
                  <a:pt x="99" y="161"/>
                  <a:pt x="100" y="162"/>
                  <a:pt x="101" y="163"/>
                </a:cubicBezTo>
                <a:cubicBezTo>
                  <a:pt x="103" y="166"/>
                  <a:pt x="107" y="167"/>
                  <a:pt x="112" y="167"/>
                </a:cubicBezTo>
                <a:cubicBezTo>
                  <a:pt x="115" y="167"/>
                  <a:pt x="118" y="167"/>
                  <a:pt x="121" y="166"/>
                </a:cubicBezTo>
                <a:cubicBezTo>
                  <a:pt x="121" y="211"/>
                  <a:pt x="121" y="211"/>
                  <a:pt x="121" y="211"/>
                </a:cubicBezTo>
                <a:close/>
                <a:moveTo>
                  <a:pt x="121" y="118"/>
                </a:moveTo>
                <a:cubicBezTo>
                  <a:pt x="120" y="118"/>
                  <a:pt x="120" y="118"/>
                  <a:pt x="120" y="119"/>
                </a:cubicBezTo>
                <a:cubicBezTo>
                  <a:pt x="113" y="148"/>
                  <a:pt x="113" y="148"/>
                  <a:pt x="113" y="148"/>
                </a:cubicBezTo>
                <a:cubicBezTo>
                  <a:pt x="113" y="149"/>
                  <a:pt x="113" y="150"/>
                  <a:pt x="113" y="151"/>
                </a:cubicBezTo>
                <a:cubicBezTo>
                  <a:pt x="113" y="154"/>
                  <a:pt x="115" y="156"/>
                  <a:pt x="119" y="156"/>
                </a:cubicBezTo>
                <a:cubicBezTo>
                  <a:pt x="120" y="156"/>
                  <a:pt x="120" y="156"/>
                  <a:pt x="121" y="156"/>
                </a:cubicBezTo>
                <a:lnTo>
                  <a:pt x="121" y="118"/>
                </a:lnTo>
                <a:close/>
                <a:moveTo>
                  <a:pt x="71" y="0"/>
                </a:moveTo>
                <a:cubicBezTo>
                  <a:pt x="98" y="0"/>
                  <a:pt x="98" y="0"/>
                  <a:pt x="98" y="0"/>
                </a:cubicBezTo>
                <a:cubicBezTo>
                  <a:pt x="98" y="9"/>
                  <a:pt x="98" y="9"/>
                  <a:pt x="98" y="9"/>
                </a:cubicBezTo>
                <a:cubicBezTo>
                  <a:pt x="71" y="9"/>
                  <a:pt x="71" y="9"/>
                  <a:pt x="71" y="9"/>
                </a:cubicBezTo>
                <a:cubicBezTo>
                  <a:pt x="71" y="0"/>
                  <a:pt x="71" y="0"/>
                  <a:pt x="71" y="0"/>
                </a:cubicBezTo>
                <a:close/>
                <a:moveTo>
                  <a:pt x="71" y="37"/>
                </a:moveTo>
                <a:cubicBezTo>
                  <a:pt x="98" y="37"/>
                  <a:pt x="98" y="37"/>
                  <a:pt x="98" y="37"/>
                </a:cubicBezTo>
                <a:cubicBezTo>
                  <a:pt x="98" y="80"/>
                  <a:pt x="98" y="80"/>
                  <a:pt x="98" y="80"/>
                </a:cubicBezTo>
                <a:cubicBezTo>
                  <a:pt x="96" y="80"/>
                  <a:pt x="94" y="80"/>
                  <a:pt x="91" y="80"/>
                </a:cubicBezTo>
                <a:cubicBezTo>
                  <a:pt x="85" y="80"/>
                  <a:pt x="78" y="83"/>
                  <a:pt x="71" y="88"/>
                </a:cubicBezTo>
                <a:cubicBezTo>
                  <a:pt x="71" y="37"/>
                  <a:pt x="71" y="37"/>
                  <a:pt x="71" y="37"/>
                </a:cubicBezTo>
                <a:close/>
                <a:moveTo>
                  <a:pt x="98" y="211"/>
                </a:moveTo>
                <a:cubicBezTo>
                  <a:pt x="71" y="211"/>
                  <a:pt x="71" y="211"/>
                  <a:pt x="71" y="211"/>
                </a:cubicBezTo>
                <a:cubicBezTo>
                  <a:pt x="71" y="166"/>
                  <a:pt x="71" y="166"/>
                  <a:pt x="71" y="166"/>
                </a:cubicBezTo>
                <a:cubicBezTo>
                  <a:pt x="82" y="166"/>
                  <a:pt x="82" y="166"/>
                  <a:pt x="82" y="166"/>
                </a:cubicBezTo>
                <a:cubicBezTo>
                  <a:pt x="98" y="90"/>
                  <a:pt x="98" y="90"/>
                  <a:pt x="98" y="90"/>
                </a:cubicBezTo>
                <a:cubicBezTo>
                  <a:pt x="98" y="141"/>
                  <a:pt x="98" y="141"/>
                  <a:pt x="98" y="141"/>
                </a:cubicBezTo>
                <a:cubicBezTo>
                  <a:pt x="97" y="146"/>
                  <a:pt x="97" y="146"/>
                  <a:pt x="97" y="146"/>
                </a:cubicBezTo>
                <a:cubicBezTo>
                  <a:pt x="97" y="148"/>
                  <a:pt x="97" y="150"/>
                  <a:pt x="97" y="152"/>
                </a:cubicBezTo>
                <a:cubicBezTo>
                  <a:pt x="97" y="155"/>
                  <a:pt x="97" y="158"/>
                  <a:pt x="98" y="160"/>
                </a:cubicBezTo>
                <a:cubicBezTo>
                  <a:pt x="98" y="211"/>
                  <a:pt x="98" y="211"/>
                  <a:pt x="98" y="211"/>
                </a:cubicBezTo>
                <a:close/>
                <a:moveTo>
                  <a:pt x="71" y="137"/>
                </a:moveTo>
                <a:cubicBezTo>
                  <a:pt x="74" y="124"/>
                  <a:pt x="74" y="124"/>
                  <a:pt x="74" y="124"/>
                </a:cubicBezTo>
                <a:cubicBezTo>
                  <a:pt x="73" y="124"/>
                  <a:pt x="72" y="124"/>
                  <a:pt x="71" y="123"/>
                </a:cubicBezTo>
                <a:cubicBezTo>
                  <a:pt x="71" y="137"/>
                  <a:pt x="71" y="137"/>
                  <a:pt x="71" y="137"/>
                </a:cubicBezTo>
                <a:close/>
                <a:moveTo>
                  <a:pt x="71" y="118"/>
                </a:moveTo>
                <a:cubicBezTo>
                  <a:pt x="73" y="118"/>
                  <a:pt x="74" y="119"/>
                  <a:pt x="75" y="119"/>
                </a:cubicBezTo>
                <a:cubicBezTo>
                  <a:pt x="82" y="88"/>
                  <a:pt x="82" y="88"/>
                  <a:pt x="82" y="88"/>
                </a:cubicBezTo>
                <a:cubicBezTo>
                  <a:pt x="79" y="90"/>
                  <a:pt x="75" y="93"/>
                  <a:pt x="71" y="98"/>
                </a:cubicBezTo>
                <a:lnTo>
                  <a:pt x="71" y="118"/>
                </a:lnTo>
                <a:close/>
                <a:moveTo>
                  <a:pt x="60" y="0"/>
                </a:moveTo>
                <a:cubicBezTo>
                  <a:pt x="71" y="0"/>
                  <a:pt x="71" y="0"/>
                  <a:pt x="71" y="0"/>
                </a:cubicBezTo>
                <a:cubicBezTo>
                  <a:pt x="71" y="9"/>
                  <a:pt x="71" y="9"/>
                  <a:pt x="71" y="9"/>
                </a:cubicBezTo>
                <a:cubicBezTo>
                  <a:pt x="60" y="9"/>
                  <a:pt x="60" y="9"/>
                  <a:pt x="60" y="9"/>
                </a:cubicBezTo>
                <a:cubicBezTo>
                  <a:pt x="60" y="0"/>
                  <a:pt x="60" y="0"/>
                  <a:pt x="60" y="0"/>
                </a:cubicBezTo>
                <a:close/>
                <a:moveTo>
                  <a:pt x="60" y="37"/>
                </a:moveTo>
                <a:cubicBezTo>
                  <a:pt x="71" y="37"/>
                  <a:pt x="71" y="37"/>
                  <a:pt x="71" y="37"/>
                </a:cubicBezTo>
                <a:cubicBezTo>
                  <a:pt x="71" y="88"/>
                  <a:pt x="71" y="88"/>
                  <a:pt x="71" y="88"/>
                </a:cubicBezTo>
                <a:cubicBezTo>
                  <a:pt x="71" y="89"/>
                  <a:pt x="71" y="89"/>
                  <a:pt x="71" y="89"/>
                </a:cubicBezTo>
                <a:cubicBezTo>
                  <a:pt x="67" y="92"/>
                  <a:pt x="64" y="96"/>
                  <a:pt x="60" y="100"/>
                </a:cubicBezTo>
                <a:cubicBezTo>
                  <a:pt x="60" y="37"/>
                  <a:pt x="60" y="37"/>
                  <a:pt x="60" y="37"/>
                </a:cubicBezTo>
                <a:close/>
                <a:moveTo>
                  <a:pt x="71" y="211"/>
                </a:moveTo>
                <a:cubicBezTo>
                  <a:pt x="60" y="211"/>
                  <a:pt x="60" y="211"/>
                  <a:pt x="60" y="211"/>
                </a:cubicBezTo>
                <a:cubicBezTo>
                  <a:pt x="60" y="120"/>
                  <a:pt x="60" y="120"/>
                  <a:pt x="60" y="120"/>
                </a:cubicBezTo>
                <a:cubicBezTo>
                  <a:pt x="64" y="121"/>
                  <a:pt x="68" y="122"/>
                  <a:pt x="71" y="123"/>
                </a:cubicBezTo>
                <a:cubicBezTo>
                  <a:pt x="71" y="137"/>
                  <a:pt x="71" y="137"/>
                  <a:pt x="71" y="137"/>
                </a:cubicBezTo>
                <a:cubicBezTo>
                  <a:pt x="65" y="166"/>
                  <a:pt x="65" y="166"/>
                  <a:pt x="65" y="166"/>
                </a:cubicBezTo>
                <a:cubicBezTo>
                  <a:pt x="71" y="166"/>
                  <a:pt x="71" y="166"/>
                  <a:pt x="71" y="166"/>
                </a:cubicBezTo>
                <a:cubicBezTo>
                  <a:pt x="71" y="211"/>
                  <a:pt x="71" y="211"/>
                  <a:pt x="71" y="211"/>
                </a:cubicBezTo>
                <a:close/>
                <a:moveTo>
                  <a:pt x="71" y="98"/>
                </a:moveTo>
                <a:cubicBezTo>
                  <a:pt x="68" y="102"/>
                  <a:pt x="65" y="108"/>
                  <a:pt x="61" y="115"/>
                </a:cubicBezTo>
                <a:cubicBezTo>
                  <a:pt x="65" y="116"/>
                  <a:pt x="68" y="117"/>
                  <a:pt x="71" y="118"/>
                </a:cubicBezTo>
                <a:lnTo>
                  <a:pt x="71" y="98"/>
                </a:lnTo>
                <a:close/>
                <a:moveTo>
                  <a:pt x="29" y="0"/>
                </a:moveTo>
                <a:cubicBezTo>
                  <a:pt x="60" y="0"/>
                  <a:pt x="60" y="0"/>
                  <a:pt x="60" y="0"/>
                </a:cubicBezTo>
                <a:cubicBezTo>
                  <a:pt x="60" y="9"/>
                  <a:pt x="60" y="9"/>
                  <a:pt x="60" y="9"/>
                </a:cubicBezTo>
                <a:cubicBezTo>
                  <a:pt x="26" y="9"/>
                  <a:pt x="26" y="9"/>
                  <a:pt x="26" y="9"/>
                </a:cubicBezTo>
                <a:cubicBezTo>
                  <a:pt x="18" y="9"/>
                  <a:pt x="12" y="15"/>
                  <a:pt x="12" y="23"/>
                </a:cubicBezTo>
                <a:cubicBezTo>
                  <a:pt x="12" y="23"/>
                  <a:pt x="12" y="23"/>
                  <a:pt x="12" y="23"/>
                </a:cubicBezTo>
                <a:cubicBezTo>
                  <a:pt x="12" y="30"/>
                  <a:pt x="18" y="37"/>
                  <a:pt x="26" y="37"/>
                </a:cubicBezTo>
                <a:cubicBezTo>
                  <a:pt x="60" y="37"/>
                  <a:pt x="60" y="37"/>
                  <a:pt x="60" y="37"/>
                </a:cubicBezTo>
                <a:cubicBezTo>
                  <a:pt x="60" y="100"/>
                  <a:pt x="60" y="100"/>
                  <a:pt x="60" y="100"/>
                </a:cubicBezTo>
                <a:cubicBezTo>
                  <a:pt x="57" y="104"/>
                  <a:pt x="54" y="109"/>
                  <a:pt x="51" y="114"/>
                </a:cubicBezTo>
                <a:cubicBezTo>
                  <a:pt x="48" y="114"/>
                  <a:pt x="46" y="113"/>
                  <a:pt x="45" y="113"/>
                </a:cubicBezTo>
                <a:cubicBezTo>
                  <a:pt x="38" y="113"/>
                  <a:pt x="32" y="115"/>
                  <a:pt x="28" y="118"/>
                </a:cubicBezTo>
                <a:cubicBezTo>
                  <a:pt x="23" y="120"/>
                  <a:pt x="21" y="124"/>
                  <a:pt x="21" y="128"/>
                </a:cubicBezTo>
                <a:cubicBezTo>
                  <a:pt x="21" y="130"/>
                  <a:pt x="22" y="131"/>
                  <a:pt x="23" y="133"/>
                </a:cubicBezTo>
                <a:cubicBezTo>
                  <a:pt x="24" y="134"/>
                  <a:pt x="26" y="134"/>
                  <a:pt x="29" y="134"/>
                </a:cubicBezTo>
                <a:cubicBezTo>
                  <a:pt x="30" y="134"/>
                  <a:pt x="31" y="134"/>
                  <a:pt x="33" y="133"/>
                </a:cubicBezTo>
                <a:cubicBezTo>
                  <a:pt x="34" y="132"/>
                  <a:pt x="35" y="131"/>
                  <a:pt x="35" y="130"/>
                </a:cubicBezTo>
                <a:cubicBezTo>
                  <a:pt x="35" y="129"/>
                  <a:pt x="34" y="128"/>
                  <a:pt x="34" y="127"/>
                </a:cubicBezTo>
                <a:cubicBezTo>
                  <a:pt x="34" y="127"/>
                  <a:pt x="33" y="126"/>
                  <a:pt x="33" y="126"/>
                </a:cubicBezTo>
                <a:cubicBezTo>
                  <a:pt x="34" y="124"/>
                  <a:pt x="35" y="123"/>
                  <a:pt x="38" y="122"/>
                </a:cubicBezTo>
                <a:cubicBezTo>
                  <a:pt x="40" y="121"/>
                  <a:pt x="43" y="120"/>
                  <a:pt x="47" y="120"/>
                </a:cubicBezTo>
                <a:cubicBezTo>
                  <a:pt x="44" y="125"/>
                  <a:pt x="42" y="129"/>
                  <a:pt x="40" y="134"/>
                </a:cubicBezTo>
                <a:cubicBezTo>
                  <a:pt x="33" y="148"/>
                  <a:pt x="30" y="159"/>
                  <a:pt x="30" y="167"/>
                </a:cubicBezTo>
                <a:cubicBezTo>
                  <a:pt x="30" y="173"/>
                  <a:pt x="32" y="176"/>
                  <a:pt x="36" y="178"/>
                </a:cubicBezTo>
                <a:cubicBezTo>
                  <a:pt x="37" y="179"/>
                  <a:pt x="41" y="180"/>
                  <a:pt x="45" y="180"/>
                </a:cubicBezTo>
                <a:cubicBezTo>
                  <a:pt x="44" y="178"/>
                  <a:pt x="44" y="176"/>
                  <a:pt x="44" y="173"/>
                </a:cubicBezTo>
                <a:cubicBezTo>
                  <a:pt x="44" y="170"/>
                  <a:pt x="44" y="167"/>
                  <a:pt x="45" y="163"/>
                </a:cubicBezTo>
                <a:cubicBezTo>
                  <a:pt x="47" y="150"/>
                  <a:pt x="52" y="136"/>
                  <a:pt x="59" y="120"/>
                </a:cubicBezTo>
                <a:cubicBezTo>
                  <a:pt x="59" y="120"/>
                  <a:pt x="60" y="120"/>
                  <a:pt x="60" y="120"/>
                </a:cubicBezTo>
                <a:cubicBezTo>
                  <a:pt x="60" y="211"/>
                  <a:pt x="60" y="211"/>
                  <a:pt x="60" y="211"/>
                </a:cubicBezTo>
                <a:cubicBezTo>
                  <a:pt x="29" y="211"/>
                  <a:pt x="29" y="211"/>
                  <a:pt x="29" y="211"/>
                </a:cubicBezTo>
                <a:cubicBezTo>
                  <a:pt x="13" y="211"/>
                  <a:pt x="0" y="198"/>
                  <a:pt x="0" y="183"/>
                </a:cubicBezTo>
                <a:cubicBezTo>
                  <a:pt x="0" y="29"/>
                  <a:pt x="0" y="29"/>
                  <a:pt x="0" y="29"/>
                </a:cubicBezTo>
                <a:cubicBezTo>
                  <a:pt x="0" y="13"/>
                  <a:pt x="13" y="0"/>
                  <a:pt x="29" y="0"/>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6" name="Freeform 75"/>
          <p:cNvSpPr>
            <a:spLocks noEditPoints="1"/>
          </p:cNvSpPr>
          <p:nvPr/>
        </p:nvSpPr>
        <p:spPr bwMode="auto">
          <a:xfrm>
            <a:off x="8593776" y="2673375"/>
            <a:ext cx="569913" cy="571500"/>
          </a:xfrm>
          <a:custGeom>
            <a:avLst/>
            <a:gdLst>
              <a:gd name="T0" fmla="*/ 249 w 261"/>
              <a:gd name="T1" fmla="*/ 220 h 262"/>
              <a:gd name="T2" fmla="*/ 261 w 261"/>
              <a:gd name="T3" fmla="*/ 70 h 262"/>
              <a:gd name="T4" fmla="*/ 249 w 261"/>
              <a:gd name="T5" fmla="*/ 70 h 262"/>
              <a:gd name="T6" fmla="*/ 249 w 261"/>
              <a:gd name="T7" fmla="*/ 154 h 262"/>
              <a:gd name="T8" fmla="*/ 227 w 261"/>
              <a:gd name="T9" fmla="*/ 180 h 262"/>
              <a:gd name="T10" fmla="*/ 209 w 261"/>
              <a:gd name="T11" fmla="*/ 262 h 262"/>
              <a:gd name="T12" fmla="*/ 209 w 261"/>
              <a:gd name="T13" fmla="*/ 262 h 262"/>
              <a:gd name="T14" fmla="*/ 209 w 261"/>
              <a:gd name="T15" fmla="*/ 15 h 262"/>
              <a:gd name="T16" fmla="*/ 203 w 261"/>
              <a:gd name="T17" fmla="*/ 28 h 262"/>
              <a:gd name="T18" fmla="*/ 209 w 261"/>
              <a:gd name="T19" fmla="*/ 50 h 262"/>
              <a:gd name="T20" fmla="*/ 201 w 261"/>
              <a:gd name="T21" fmla="*/ 120 h 262"/>
              <a:gd name="T22" fmla="*/ 209 w 261"/>
              <a:gd name="T23" fmla="*/ 197 h 262"/>
              <a:gd name="T24" fmla="*/ 209 w 261"/>
              <a:gd name="T25" fmla="*/ 197 h 262"/>
              <a:gd name="T26" fmla="*/ 195 w 261"/>
              <a:gd name="T27" fmla="*/ 232 h 262"/>
              <a:gd name="T28" fmla="*/ 168 w 261"/>
              <a:gd name="T29" fmla="*/ 36 h 262"/>
              <a:gd name="T30" fmla="*/ 195 w 261"/>
              <a:gd name="T31" fmla="*/ 20 h 262"/>
              <a:gd name="T32" fmla="*/ 195 w 261"/>
              <a:gd name="T33" fmla="*/ 50 h 262"/>
              <a:gd name="T34" fmla="*/ 195 w 261"/>
              <a:gd name="T35" fmla="*/ 120 h 262"/>
              <a:gd name="T36" fmla="*/ 168 w 261"/>
              <a:gd name="T37" fmla="*/ 220 h 262"/>
              <a:gd name="T38" fmla="*/ 192 w 261"/>
              <a:gd name="T39" fmla="*/ 249 h 262"/>
              <a:gd name="T40" fmla="*/ 168 w 261"/>
              <a:gd name="T41" fmla="*/ 21 h 262"/>
              <a:gd name="T42" fmla="*/ 168 w 261"/>
              <a:gd name="T43" fmla="*/ 44 h 262"/>
              <a:gd name="T44" fmla="*/ 135 w 261"/>
              <a:gd name="T45" fmla="*/ 120 h 262"/>
              <a:gd name="T46" fmla="*/ 167 w 261"/>
              <a:gd name="T47" fmla="*/ 198 h 262"/>
              <a:gd name="T48" fmla="*/ 167 w 261"/>
              <a:gd name="T49" fmla="*/ 167 h 262"/>
              <a:gd name="T50" fmla="*/ 130 w 261"/>
              <a:gd name="T51" fmla="*/ 147 h 262"/>
              <a:gd name="T52" fmla="*/ 93 w 261"/>
              <a:gd name="T53" fmla="*/ 44 h 262"/>
              <a:gd name="T54" fmla="*/ 130 w 261"/>
              <a:gd name="T55" fmla="*/ 0 h 262"/>
              <a:gd name="T56" fmla="*/ 126 w 261"/>
              <a:gd name="T57" fmla="*/ 120 h 262"/>
              <a:gd name="T58" fmla="*/ 130 w 261"/>
              <a:gd name="T59" fmla="*/ 159 h 262"/>
              <a:gd name="T60" fmla="*/ 130 w 261"/>
              <a:gd name="T61" fmla="*/ 179 h 262"/>
              <a:gd name="T62" fmla="*/ 130 w 261"/>
              <a:gd name="T63" fmla="*/ 198 h 262"/>
              <a:gd name="T64" fmla="*/ 93 w 261"/>
              <a:gd name="T65" fmla="*/ 3 h 262"/>
              <a:gd name="T66" fmla="*/ 93 w 261"/>
              <a:gd name="T67" fmla="*/ 36 h 262"/>
              <a:gd name="T68" fmla="*/ 67 w 261"/>
              <a:gd name="T69" fmla="*/ 20 h 262"/>
              <a:gd name="T70" fmla="*/ 67 w 261"/>
              <a:gd name="T71" fmla="*/ 70 h 262"/>
              <a:gd name="T72" fmla="*/ 92 w 261"/>
              <a:gd name="T73" fmla="*/ 147 h 262"/>
              <a:gd name="T74" fmla="*/ 92 w 261"/>
              <a:gd name="T75" fmla="*/ 179 h 262"/>
              <a:gd name="T76" fmla="*/ 93 w 261"/>
              <a:gd name="T77" fmla="*/ 198 h 262"/>
              <a:gd name="T78" fmla="*/ 67 w 261"/>
              <a:gd name="T79" fmla="*/ 171 h 262"/>
              <a:gd name="T80" fmla="*/ 69 w 261"/>
              <a:gd name="T81" fmla="*/ 232 h 262"/>
              <a:gd name="T82" fmla="*/ 58 w 261"/>
              <a:gd name="T83" fmla="*/ 28 h 262"/>
              <a:gd name="T84" fmla="*/ 67 w 261"/>
              <a:gd name="T85" fmla="*/ 9 h 262"/>
              <a:gd name="T86" fmla="*/ 67 w 261"/>
              <a:gd name="T87" fmla="*/ 120 h 262"/>
              <a:gd name="T88" fmla="*/ 67 w 261"/>
              <a:gd name="T89" fmla="*/ 188 h 262"/>
              <a:gd name="T90" fmla="*/ 67 w 261"/>
              <a:gd name="T91" fmla="*/ 232 h 262"/>
              <a:gd name="T92" fmla="*/ 67 w 261"/>
              <a:gd name="T93" fmla="*/ 232 h 262"/>
              <a:gd name="T94" fmla="*/ 52 w 261"/>
              <a:gd name="T95" fmla="*/ 50 h 262"/>
              <a:gd name="T96" fmla="*/ 12 w 261"/>
              <a:gd name="T97" fmla="*/ 220 h 262"/>
              <a:gd name="T98" fmla="*/ 52 w 261"/>
              <a:gd name="T99" fmla="*/ 232 h 262"/>
              <a:gd name="T100" fmla="*/ 52 w 261"/>
              <a:gd name="T101" fmla="*/ 232 h 262"/>
              <a:gd name="T102" fmla="*/ 12 w 261"/>
              <a:gd name="T103" fmla="*/ 114 h 262"/>
              <a:gd name="T104" fmla="*/ 0 w 261"/>
              <a:gd name="T105" fmla="*/ 104 h 262"/>
              <a:gd name="T106" fmla="*/ 12 w 261"/>
              <a:gd name="T107" fmla="*/ 154 h 2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61" h="262">
                <a:moveTo>
                  <a:pt x="249" y="220"/>
                </a:moveTo>
                <a:cubicBezTo>
                  <a:pt x="249" y="154"/>
                  <a:pt x="249" y="154"/>
                  <a:pt x="249" y="154"/>
                </a:cubicBezTo>
                <a:cubicBezTo>
                  <a:pt x="251" y="157"/>
                  <a:pt x="252" y="160"/>
                  <a:pt x="252" y="164"/>
                </a:cubicBezTo>
                <a:cubicBezTo>
                  <a:pt x="252" y="220"/>
                  <a:pt x="252" y="220"/>
                  <a:pt x="252" y="220"/>
                </a:cubicBezTo>
                <a:cubicBezTo>
                  <a:pt x="249" y="220"/>
                  <a:pt x="249" y="220"/>
                  <a:pt x="249" y="220"/>
                </a:cubicBezTo>
                <a:close/>
                <a:moveTo>
                  <a:pt x="249" y="114"/>
                </a:moveTo>
                <a:cubicBezTo>
                  <a:pt x="249" y="70"/>
                  <a:pt x="249" y="70"/>
                  <a:pt x="249" y="70"/>
                </a:cubicBezTo>
                <a:cubicBezTo>
                  <a:pt x="250" y="70"/>
                  <a:pt x="250" y="70"/>
                  <a:pt x="250" y="69"/>
                </a:cubicBezTo>
                <a:cubicBezTo>
                  <a:pt x="257" y="67"/>
                  <a:pt x="257" y="67"/>
                  <a:pt x="257" y="67"/>
                </a:cubicBezTo>
                <a:cubicBezTo>
                  <a:pt x="259" y="66"/>
                  <a:pt x="261" y="67"/>
                  <a:pt x="261" y="70"/>
                </a:cubicBezTo>
                <a:cubicBezTo>
                  <a:pt x="261" y="104"/>
                  <a:pt x="261" y="104"/>
                  <a:pt x="261" y="104"/>
                </a:cubicBezTo>
                <a:cubicBezTo>
                  <a:pt x="261" y="107"/>
                  <a:pt x="259" y="110"/>
                  <a:pt x="257" y="111"/>
                </a:cubicBezTo>
                <a:cubicBezTo>
                  <a:pt x="250" y="113"/>
                  <a:pt x="250" y="113"/>
                  <a:pt x="250" y="113"/>
                </a:cubicBezTo>
                <a:cubicBezTo>
                  <a:pt x="250" y="114"/>
                  <a:pt x="250" y="114"/>
                  <a:pt x="249" y="114"/>
                </a:cubicBezTo>
                <a:close/>
                <a:moveTo>
                  <a:pt x="249" y="70"/>
                </a:moveTo>
                <a:cubicBezTo>
                  <a:pt x="249" y="114"/>
                  <a:pt x="249" y="114"/>
                  <a:pt x="249" y="114"/>
                </a:cubicBezTo>
                <a:cubicBezTo>
                  <a:pt x="248" y="114"/>
                  <a:pt x="246" y="112"/>
                  <a:pt x="246" y="110"/>
                </a:cubicBezTo>
                <a:cubicBezTo>
                  <a:pt x="246" y="76"/>
                  <a:pt x="246" y="76"/>
                  <a:pt x="246" y="76"/>
                </a:cubicBezTo>
                <a:cubicBezTo>
                  <a:pt x="246" y="74"/>
                  <a:pt x="248" y="71"/>
                  <a:pt x="249" y="70"/>
                </a:cubicBezTo>
                <a:close/>
                <a:moveTo>
                  <a:pt x="249" y="154"/>
                </a:moveTo>
                <a:cubicBezTo>
                  <a:pt x="246" y="150"/>
                  <a:pt x="241" y="146"/>
                  <a:pt x="235" y="146"/>
                </a:cubicBezTo>
                <a:cubicBezTo>
                  <a:pt x="235" y="50"/>
                  <a:pt x="235" y="50"/>
                  <a:pt x="235" y="50"/>
                </a:cubicBezTo>
                <a:cubicBezTo>
                  <a:pt x="209" y="50"/>
                  <a:pt x="209" y="50"/>
                  <a:pt x="209" y="50"/>
                </a:cubicBezTo>
                <a:cubicBezTo>
                  <a:pt x="209" y="162"/>
                  <a:pt x="209" y="162"/>
                  <a:pt x="209" y="162"/>
                </a:cubicBezTo>
                <a:cubicBezTo>
                  <a:pt x="219" y="162"/>
                  <a:pt x="227" y="170"/>
                  <a:pt x="227" y="180"/>
                </a:cubicBezTo>
                <a:cubicBezTo>
                  <a:pt x="227" y="189"/>
                  <a:pt x="219" y="197"/>
                  <a:pt x="209" y="197"/>
                </a:cubicBezTo>
                <a:cubicBezTo>
                  <a:pt x="209" y="220"/>
                  <a:pt x="209" y="220"/>
                  <a:pt x="209" y="220"/>
                </a:cubicBezTo>
                <a:cubicBezTo>
                  <a:pt x="249" y="220"/>
                  <a:pt x="249" y="220"/>
                  <a:pt x="249" y="220"/>
                </a:cubicBezTo>
                <a:cubicBezTo>
                  <a:pt x="249" y="154"/>
                  <a:pt x="249" y="154"/>
                  <a:pt x="249" y="154"/>
                </a:cubicBezTo>
                <a:close/>
                <a:moveTo>
                  <a:pt x="209" y="262"/>
                </a:moveTo>
                <a:cubicBezTo>
                  <a:pt x="209" y="232"/>
                  <a:pt x="209" y="232"/>
                  <a:pt x="209" y="232"/>
                </a:cubicBezTo>
                <a:cubicBezTo>
                  <a:pt x="226" y="232"/>
                  <a:pt x="226" y="232"/>
                  <a:pt x="226" y="232"/>
                </a:cubicBezTo>
                <a:cubicBezTo>
                  <a:pt x="226" y="249"/>
                  <a:pt x="226" y="249"/>
                  <a:pt x="226" y="249"/>
                </a:cubicBezTo>
                <a:cubicBezTo>
                  <a:pt x="226" y="257"/>
                  <a:pt x="220" y="262"/>
                  <a:pt x="213" y="262"/>
                </a:cubicBezTo>
                <a:cubicBezTo>
                  <a:pt x="209" y="262"/>
                  <a:pt x="209" y="262"/>
                  <a:pt x="209" y="262"/>
                </a:cubicBezTo>
                <a:close/>
                <a:moveTo>
                  <a:pt x="209" y="44"/>
                </a:moveTo>
                <a:cubicBezTo>
                  <a:pt x="209" y="15"/>
                  <a:pt x="209" y="15"/>
                  <a:pt x="209" y="15"/>
                </a:cubicBezTo>
                <a:cubicBezTo>
                  <a:pt x="225" y="23"/>
                  <a:pt x="235" y="33"/>
                  <a:pt x="235" y="44"/>
                </a:cubicBezTo>
                <a:lnTo>
                  <a:pt x="209" y="44"/>
                </a:lnTo>
                <a:close/>
                <a:moveTo>
                  <a:pt x="209" y="15"/>
                </a:moveTo>
                <a:cubicBezTo>
                  <a:pt x="209" y="44"/>
                  <a:pt x="209" y="44"/>
                  <a:pt x="209" y="44"/>
                </a:cubicBezTo>
                <a:cubicBezTo>
                  <a:pt x="195" y="44"/>
                  <a:pt x="195" y="44"/>
                  <a:pt x="195" y="44"/>
                </a:cubicBezTo>
                <a:cubicBezTo>
                  <a:pt x="195" y="37"/>
                  <a:pt x="195" y="37"/>
                  <a:pt x="195" y="37"/>
                </a:cubicBezTo>
                <a:cubicBezTo>
                  <a:pt x="195" y="37"/>
                  <a:pt x="195" y="37"/>
                  <a:pt x="195" y="37"/>
                </a:cubicBezTo>
                <a:cubicBezTo>
                  <a:pt x="199" y="37"/>
                  <a:pt x="203" y="33"/>
                  <a:pt x="203" y="28"/>
                </a:cubicBezTo>
                <a:cubicBezTo>
                  <a:pt x="203" y="24"/>
                  <a:pt x="199" y="20"/>
                  <a:pt x="195" y="20"/>
                </a:cubicBezTo>
                <a:cubicBezTo>
                  <a:pt x="195" y="20"/>
                  <a:pt x="195" y="20"/>
                  <a:pt x="195" y="20"/>
                </a:cubicBezTo>
                <a:cubicBezTo>
                  <a:pt x="195" y="9"/>
                  <a:pt x="195" y="9"/>
                  <a:pt x="195" y="9"/>
                </a:cubicBezTo>
                <a:cubicBezTo>
                  <a:pt x="200" y="11"/>
                  <a:pt x="205" y="13"/>
                  <a:pt x="209" y="15"/>
                </a:cubicBezTo>
                <a:close/>
                <a:moveTo>
                  <a:pt x="209" y="50"/>
                </a:moveTo>
                <a:cubicBezTo>
                  <a:pt x="209" y="162"/>
                  <a:pt x="209" y="162"/>
                  <a:pt x="209" y="162"/>
                </a:cubicBezTo>
                <a:cubicBezTo>
                  <a:pt x="209" y="162"/>
                  <a:pt x="209" y="162"/>
                  <a:pt x="209" y="162"/>
                </a:cubicBezTo>
                <a:cubicBezTo>
                  <a:pt x="203" y="162"/>
                  <a:pt x="198" y="166"/>
                  <a:pt x="195" y="171"/>
                </a:cubicBezTo>
                <a:cubicBezTo>
                  <a:pt x="195" y="120"/>
                  <a:pt x="195" y="120"/>
                  <a:pt x="195" y="120"/>
                </a:cubicBezTo>
                <a:cubicBezTo>
                  <a:pt x="201" y="120"/>
                  <a:pt x="201" y="120"/>
                  <a:pt x="201" y="120"/>
                </a:cubicBezTo>
                <a:cubicBezTo>
                  <a:pt x="201" y="70"/>
                  <a:pt x="201" y="70"/>
                  <a:pt x="201" y="70"/>
                </a:cubicBezTo>
                <a:cubicBezTo>
                  <a:pt x="195" y="70"/>
                  <a:pt x="195" y="70"/>
                  <a:pt x="195" y="70"/>
                </a:cubicBezTo>
                <a:cubicBezTo>
                  <a:pt x="195" y="50"/>
                  <a:pt x="195" y="50"/>
                  <a:pt x="195" y="50"/>
                </a:cubicBezTo>
                <a:cubicBezTo>
                  <a:pt x="209" y="50"/>
                  <a:pt x="209" y="50"/>
                  <a:pt x="209" y="50"/>
                </a:cubicBezTo>
                <a:close/>
                <a:moveTo>
                  <a:pt x="209" y="197"/>
                </a:moveTo>
                <a:cubicBezTo>
                  <a:pt x="209" y="220"/>
                  <a:pt x="209" y="220"/>
                  <a:pt x="209" y="220"/>
                </a:cubicBezTo>
                <a:cubicBezTo>
                  <a:pt x="195" y="220"/>
                  <a:pt x="195" y="220"/>
                  <a:pt x="195" y="220"/>
                </a:cubicBezTo>
                <a:cubicBezTo>
                  <a:pt x="195" y="188"/>
                  <a:pt x="195" y="188"/>
                  <a:pt x="195" y="188"/>
                </a:cubicBezTo>
                <a:cubicBezTo>
                  <a:pt x="198" y="193"/>
                  <a:pt x="203" y="197"/>
                  <a:pt x="209" y="197"/>
                </a:cubicBezTo>
                <a:cubicBezTo>
                  <a:pt x="209" y="197"/>
                  <a:pt x="209" y="197"/>
                  <a:pt x="209" y="197"/>
                </a:cubicBezTo>
                <a:close/>
                <a:moveTo>
                  <a:pt x="209" y="232"/>
                </a:moveTo>
                <a:cubicBezTo>
                  <a:pt x="209" y="262"/>
                  <a:pt x="209" y="262"/>
                  <a:pt x="209" y="262"/>
                </a:cubicBezTo>
                <a:cubicBezTo>
                  <a:pt x="206" y="262"/>
                  <a:pt x="206" y="262"/>
                  <a:pt x="206" y="262"/>
                </a:cubicBezTo>
                <a:cubicBezTo>
                  <a:pt x="201" y="262"/>
                  <a:pt x="197" y="260"/>
                  <a:pt x="195" y="257"/>
                </a:cubicBezTo>
                <a:cubicBezTo>
                  <a:pt x="195" y="232"/>
                  <a:pt x="195" y="232"/>
                  <a:pt x="195" y="232"/>
                </a:cubicBezTo>
                <a:lnTo>
                  <a:pt x="209" y="232"/>
                </a:lnTo>
                <a:close/>
                <a:moveTo>
                  <a:pt x="171" y="20"/>
                </a:moveTo>
                <a:cubicBezTo>
                  <a:pt x="175" y="20"/>
                  <a:pt x="179" y="24"/>
                  <a:pt x="179" y="28"/>
                </a:cubicBezTo>
                <a:cubicBezTo>
                  <a:pt x="179" y="33"/>
                  <a:pt x="175" y="37"/>
                  <a:pt x="171" y="37"/>
                </a:cubicBezTo>
                <a:cubicBezTo>
                  <a:pt x="170" y="37"/>
                  <a:pt x="169" y="37"/>
                  <a:pt x="168" y="36"/>
                </a:cubicBezTo>
                <a:cubicBezTo>
                  <a:pt x="168" y="44"/>
                  <a:pt x="168" y="44"/>
                  <a:pt x="168" y="44"/>
                </a:cubicBezTo>
                <a:cubicBezTo>
                  <a:pt x="195" y="44"/>
                  <a:pt x="195" y="44"/>
                  <a:pt x="195" y="44"/>
                </a:cubicBezTo>
                <a:cubicBezTo>
                  <a:pt x="195" y="37"/>
                  <a:pt x="195" y="37"/>
                  <a:pt x="195" y="37"/>
                </a:cubicBezTo>
                <a:cubicBezTo>
                  <a:pt x="190" y="37"/>
                  <a:pt x="186" y="33"/>
                  <a:pt x="186" y="28"/>
                </a:cubicBezTo>
                <a:cubicBezTo>
                  <a:pt x="186" y="24"/>
                  <a:pt x="190" y="20"/>
                  <a:pt x="195" y="20"/>
                </a:cubicBezTo>
                <a:cubicBezTo>
                  <a:pt x="195" y="9"/>
                  <a:pt x="195" y="9"/>
                  <a:pt x="195" y="9"/>
                </a:cubicBezTo>
                <a:cubicBezTo>
                  <a:pt x="187" y="6"/>
                  <a:pt x="178" y="4"/>
                  <a:pt x="168" y="3"/>
                </a:cubicBezTo>
                <a:cubicBezTo>
                  <a:pt x="168" y="21"/>
                  <a:pt x="168" y="21"/>
                  <a:pt x="168" y="21"/>
                </a:cubicBezTo>
                <a:cubicBezTo>
                  <a:pt x="169" y="20"/>
                  <a:pt x="170" y="20"/>
                  <a:pt x="171" y="20"/>
                </a:cubicBezTo>
                <a:close/>
                <a:moveTo>
                  <a:pt x="195" y="50"/>
                </a:moveTo>
                <a:cubicBezTo>
                  <a:pt x="195" y="70"/>
                  <a:pt x="195" y="70"/>
                  <a:pt x="195" y="70"/>
                </a:cubicBezTo>
                <a:cubicBezTo>
                  <a:pt x="168" y="70"/>
                  <a:pt x="168" y="70"/>
                  <a:pt x="168" y="70"/>
                </a:cubicBezTo>
                <a:cubicBezTo>
                  <a:pt x="168" y="50"/>
                  <a:pt x="168" y="50"/>
                  <a:pt x="168" y="50"/>
                </a:cubicBezTo>
                <a:cubicBezTo>
                  <a:pt x="195" y="50"/>
                  <a:pt x="195" y="50"/>
                  <a:pt x="195" y="50"/>
                </a:cubicBezTo>
                <a:close/>
                <a:moveTo>
                  <a:pt x="195" y="120"/>
                </a:moveTo>
                <a:cubicBezTo>
                  <a:pt x="195" y="171"/>
                  <a:pt x="195" y="171"/>
                  <a:pt x="195" y="171"/>
                </a:cubicBezTo>
                <a:cubicBezTo>
                  <a:pt x="193" y="173"/>
                  <a:pt x="192" y="176"/>
                  <a:pt x="192" y="180"/>
                </a:cubicBezTo>
                <a:cubicBezTo>
                  <a:pt x="192" y="183"/>
                  <a:pt x="193" y="186"/>
                  <a:pt x="195" y="188"/>
                </a:cubicBezTo>
                <a:cubicBezTo>
                  <a:pt x="195" y="220"/>
                  <a:pt x="195" y="220"/>
                  <a:pt x="195" y="220"/>
                </a:cubicBezTo>
                <a:cubicBezTo>
                  <a:pt x="168" y="220"/>
                  <a:pt x="168" y="220"/>
                  <a:pt x="168" y="220"/>
                </a:cubicBezTo>
                <a:cubicBezTo>
                  <a:pt x="168" y="120"/>
                  <a:pt x="168" y="120"/>
                  <a:pt x="168" y="120"/>
                </a:cubicBezTo>
                <a:cubicBezTo>
                  <a:pt x="195" y="120"/>
                  <a:pt x="195" y="120"/>
                  <a:pt x="195" y="120"/>
                </a:cubicBezTo>
                <a:close/>
                <a:moveTo>
                  <a:pt x="195" y="232"/>
                </a:moveTo>
                <a:cubicBezTo>
                  <a:pt x="195" y="257"/>
                  <a:pt x="195" y="257"/>
                  <a:pt x="195" y="257"/>
                </a:cubicBezTo>
                <a:cubicBezTo>
                  <a:pt x="193" y="254"/>
                  <a:pt x="192" y="252"/>
                  <a:pt x="192" y="249"/>
                </a:cubicBezTo>
                <a:cubicBezTo>
                  <a:pt x="192" y="232"/>
                  <a:pt x="192" y="232"/>
                  <a:pt x="192" y="232"/>
                </a:cubicBezTo>
                <a:lnTo>
                  <a:pt x="195" y="232"/>
                </a:lnTo>
                <a:close/>
                <a:moveTo>
                  <a:pt x="168" y="36"/>
                </a:moveTo>
                <a:cubicBezTo>
                  <a:pt x="165" y="35"/>
                  <a:pt x="162" y="32"/>
                  <a:pt x="162" y="28"/>
                </a:cubicBezTo>
                <a:cubicBezTo>
                  <a:pt x="162" y="25"/>
                  <a:pt x="165" y="22"/>
                  <a:pt x="168" y="21"/>
                </a:cubicBezTo>
                <a:cubicBezTo>
                  <a:pt x="168" y="3"/>
                  <a:pt x="168" y="3"/>
                  <a:pt x="168" y="3"/>
                </a:cubicBezTo>
                <a:cubicBezTo>
                  <a:pt x="157" y="1"/>
                  <a:pt x="144" y="0"/>
                  <a:pt x="131" y="0"/>
                </a:cubicBezTo>
                <a:cubicBezTo>
                  <a:pt x="130" y="0"/>
                  <a:pt x="130" y="0"/>
                  <a:pt x="130" y="0"/>
                </a:cubicBezTo>
                <a:cubicBezTo>
                  <a:pt x="130" y="44"/>
                  <a:pt x="130" y="44"/>
                  <a:pt x="130" y="44"/>
                </a:cubicBezTo>
                <a:cubicBezTo>
                  <a:pt x="168" y="44"/>
                  <a:pt x="168" y="44"/>
                  <a:pt x="168" y="44"/>
                </a:cubicBezTo>
                <a:cubicBezTo>
                  <a:pt x="168" y="36"/>
                  <a:pt x="168" y="36"/>
                  <a:pt x="168" y="36"/>
                </a:cubicBezTo>
                <a:close/>
                <a:moveTo>
                  <a:pt x="168" y="50"/>
                </a:moveTo>
                <a:cubicBezTo>
                  <a:pt x="168" y="70"/>
                  <a:pt x="168" y="70"/>
                  <a:pt x="168" y="70"/>
                </a:cubicBezTo>
                <a:cubicBezTo>
                  <a:pt x="135" y="70"/>
                  <a:pt x="135" y="70"/>
                  <a:pt x="135" y="70"/>
                </a:cubicBezTo>
                <a:cubicBezTo>
                  <a:pt x="135" y="120"/>
                  <a:pt x="135" y="120"/>
                  <a:pt x="135" y="120"/>
                </a:cubicBezTo>
                <a:cubicBezTo>
                  <a:pt x="168" y="120"/>
                  <a:pt x="168" y="120"/>
                  <a:pt x="168" y="120"/>
                </a:cubicBezTo>
                <a:cubicBezTo>
                  <a:pt x="168" y="220"/>
                  <a:pt x="168" y="220"/>
                  <a:pt x="168" y="220"/>
                </a:cubicBezTo>
                <a:cubicBezTo>
                  <a:pt x="130" y="220"/>
                  <a:pt x="130" y="220"/>
                  <a:pt x="130" y="220"/>
                </a:cubicBezTo>
                <a:cubicBezTo>
                  <a:pt x="130" y="198"/>
                  <a:pt x="130" y="198"/>
                  <a:pt x="130" y="198"/>
                </a:cubicBezTo>
                <a:cubicBezTo>
                  <a:pt x="167" y="198"/>
                  <a:pt x="167" y="198"/>
                  <a:pt x="167" y="198"/>
                </a:cubicBezTo>
                <a:cubicBezTo>
                  <a:pt x="167" y="187"/>
                  <a:pt x="167" y="187"/>
                  <a:pt x="167" y="187"/>
                </a:cubicBezTo>
                <a:cubicBezTo>
                  <a:pt x="130" y="187"/>
                  <a:pt x="130" y="187"/>
                  <a:pt x="130" y="187"/>
                </a:cubicBezTo>
                <a:cubicBezTo>
                  <a:pt x="130" y="179"/>
                  <a:pt x="130" y="179"/>
                  <a:pt x="130" y="179"/>
                </a:cubicBezTo>
                <a:cubicBezTo>
                  <a:pt x="167" y="179"/>
                  <a:pt x="167" y="179"/>
                  <a:pt x="167" y="179"/>
                </a:cubicBezTo>
                <a:cubicBezTo>
                  <a:pt x="167" y="167"/>
                  <a:pt x="167" y="167"/>
                  <a:pt x="167" y="167"/>
                </a:cubicBezTo>
                <a:cubicBezTo>
                  <a:pt x="130" y="167"/>
                  <a:pt x="130" y="167"/>
                  <a:pt x="130" y="167"/>
                </a:cubicBezTo>
                <a:cubicBezTo>
                  <a:pt x="130" y="159"/>
                  <a:pt x="130" y="159"/>
                  <a:pt x="130" y="159"/>
                </a:cubicBezTo>
                <a:cubicBezTo>
                  <a:pt x="167" y="159"/>
                  <a:pt x="167" y="159"/>
                  <a:pt x="167" y="159"/>
                </a:cubicBezTo>
                <a:cubicBezTo>
                  <a:pt x="167" y="147"/>
                  <a:pt x="167" y="147"/>
                  <a:pt x="167" y="147"/>
                </a:cubicBezTo>
                <a:cubicBezTo>
                  <a:pt x="130" y="147"/>
                  <a:pt x="130" y="147"/>
                  <a:pt x="130" y="147"/>
                </a:cubicBezTo>
                <a:cubicBezTo>
                  <a:pt x="130" y="50"/>
                  <a:pt x="130" y="50"/>
                  <a:pt x="130" y="50"/>
                </a:cubicBezTo>
                <a:lnTo>
                  <a:pt x="168" y="50"/>
                </a:lnTo>
                <a:close/>
                <a:moveTo>
                  <a:pt x="130" y="0"/>
                </a:moveTo>
                <a:cubicBezTo>
                  <a:pt x="130" y="44"/>
                  <a:pt x="130" y="44"/>
                  <a:pt x="130" y="44"/>
                </a:cubicBezTo>
                <a:cubicBezTo>
                  <a:pt x="93" y="44"/>
                  <a:pt x="93" y="44"/>
                  <a:pt x="93" y="44"/>
                </a:cubicBezTo>
                <a:cubicBezTo>
                  <a:pt x="93" y="36"/>
                  <a:pt x="93" y="36"/>
                  <a:pt x="93" y="36"/>
                </a:cubicBezTo>
                <a:cubicBezTo>
                  <a:pt x="96" y="35"/>
                  <a:pt x="99" y="32"/>
                  <a:pt x="99" y="28"/>
                </a:cubicBezTo>
                <a:cubicBezTo>
                  <a:pt x="99" y="25"/>
                  <a:pt x="96" y="22"/>
                  <a:pt x="93" y="21"/>
                </a:cubicBezTo>
                <a:cubicBezTo>
                  <a:pt x="93" y="3"/>
                  <a:pt x="93" y="3"/>
                  <a:pt x="93" y="3"/>
                </a:cubicBezTo>
                <a:cubicBezTo>
                  <a:pt x="104" y="1"/>
                  <a:pt x="117" y="0"/>
                  <a:pt x="130" y="0"/>
                </a:cubicBezTo>
                <a:close/>
                <a:moveTo>
                  <a:pt x="130" y="50"/>
                </a:moveTo>
                <a:cubicBezTo>
                  <a:pt x="130" y="147"/>
                  <a:pt x="130" y="147"/>
                  <a:pt x="130" y="147"/>
                </a:cubicBezTo>
                <a:cubicBezTo>
                  <a:pt x="93" y="147"/>
                  <a:pt x="93" y="147"/>
                  <a:pt x="93" y="147"/>
                </a:cubicBezTo>
                <a:cubicBezTo>
                  <a:pt x="93" y="120"/>
                  <a:pt x="93" y="120"/>
                  <a:pt x="93" y="120"/>
                </a:cubicBezTo>
                <a:cubicBezTo>
                  <a:pt x="126" y="120"/>
                  <a:pt x="126" y="120"/>
                  <a:pt x="126" y="120"/>
                </a:cubicBezTo>
                <a:cubicBezTo>
                  <a:pt x="126" y="70"/>
                  <a:pt x="126" y="70"/>
                  <a:pt x="126" y="70"/>
                </a:cubicBezTo>
                <a:cubicBezTo>
                  <a:pt x="93" y="70"/>
                  <a:pt x="93" y="70"/>
                  <a:pt x="93" y="70"/>
                </a:cubicBezTo>
                <a:cubicBezTo>
                  <a:pt x="93" y="50"/>
                  <a:pt x="93" y="50"/>
                  <a:pt x="93" y="50"/>
                </a:cubicBezTo>
                <a:cubicBezTo>
                  <a:pt x="130" y="50"/>
                  <a:pt x="130" y="50"/>
                  <a:pt x="130" y="50"/>
                </a:cubicBezTo>
                <a:close/>
                <a:moveTo>
                  <a:pt x="130" y="159"/>
                </a:moveTo>
                <a:cubicBezTo>
                  <a:pt x="130" y="167"/>
                  <a:pt x="130" y="167"/>
                  <a:pt x="130" y="167"/>
                </a:cubicBezTo>
                <a:cubicBezTo>
                  <a:pt x="93" y="167"/>
                  <a:pt x="93" y="167"/>
                  <a:pt x="93" y="167"/>
                </a:cubicBezTo>
                <a:cubicBezTo>
                  <a:pt x="93" y="159"/>
                  <a:pt x="93" y="159"/>
                  <a:pt x="93" y="159"/>
                </a:cubicBezTo>
                <a:cubicBezTo>
                  <a:pt x="130" y="159"/>
                  <a:pt x="130" y="159"/>
                  <a:pt x="130" y="159"/>
                </a:cubicBezTo>
                <a:close/>
                <a:moveTo>
                  <a:pt x="130" y="179"/>
                </a:moveTo>
                <a:cubicBezTo>
                  <a:pt x="130" y="187"/>
                  <a:pt x="130" y="187"/>
                  <a:pt x="130" y="187"/>
                </a:cubicBezTo>
                <a:cubicBezTo>
                  <a:pt x="93" y="187"/>
                  <a:pt x="93" y="187"/>
                  <a:pt x="93" y="187"/>
                </a:cubicBezTo>
                <a:cubicBezTo>
                  <a:pt x="93" y="179"/>
                  <a:pt x="93" y="179"/>
                  <a:pt x="93" y="179"/>
                </a:cubicBezTo>
                <a:cubicBezTo>
                  <a:pt x="130" y="179"/>
                  <a:pt x="130" y="179"/>
                  <a:pt x="130" y="179"/>
                </a:cubicBezTo>
                <a:close/>
                <a:moveTo>
                  <a:pt x="130" y="198"/>
                </a:moveTo>
                <a:cubicBezTo>
                  <a:pt x="130" y="220"/>
                  <a:pt x="130" y="220"/>
                  <a:pt x="130" y="220"/>
                </a:cubicBezTo>
                <a:cubicBezTo>
                  <a:pt x="93" y="220"/>
                  <a:pt x="93" y="220"/>
                  <a:pt x="93" y="220"/>
                </a:cubicBezTo>
                <a:cubicBezTo>
                  <a:pt x="93" y="198"/>
                  <a:pt x="93" y="198"/>
                  <a:pt x="93" y="198"/>
                </a:cubicBezTo>
                <a:lnTo>
                  <a:pt x="130" y="198"/>
                </a:lnTo>
                <a:close/>
                <a:moveTo>
                  <a:pt x="93" y="3"/>
                </a:moveTo>
                <a:cubicBezTo>
                  <a:pt x="93" y="21"/>
                  <a:pt x="93" y="21"/>
                  <a:pt x="93" y="21"/>
                </a:cubicBezTo>
                <a:cubicBezTo>
                  <a:pt x="92" y="20"/>
                  <a:pt x="92" y="20"/>
                  <a:pt x="91" y="20"/>
                </a:cubicBezTo>
                <a:cubicBezTo>
                  <a:pt x="86" y="20"/>
                  <a:pt x="83" y="24"/>
                  <a:pt x="83" y="28"/>
                </a:cubicBezTo>
                <a:cubicBezTo>
                  <a:pt x="83" y="33"/>
                  <a:pt x="86" y="37"/>
                  <a:pt x="91" y="37"/>
                </a:cubicBezTo>
                <a:cubicBezTo>
                  <a:pt x="92" y="37"/>
                  <a:pt x="92" y="37"/>
                  <a:pt x="93" y="36"/>
                </a:cubicBezTo>
                <a:cubicBezTo>
                  <a:pt x="93" y="44"/>
                  <a:pt x="93" y="44"/>
                  <a:pt x="93" y="44"/>
                </a:cubicBezTo>
                <a:cubicBezTo>
                  <a:pt x="67" y="44"/>
                  <a:pt x="67" y="44"/>
                  <a:pt x="67" y="44"/>
                </a:cubicBezTo>
                <a:cubicBezTo>
                  <a:pt x="67" y="37"/>
                  <a:pt x="67" y="37"/>
                  <a:pt x="67" y="37"/>
                </a:cubicBezTo>
                <a:cubicBezTo>
                  <a:pt x="71" y="37"/>
                  <a:pt x="75" y="33"/>
                  <a:pt x="75" y="28"/>
                </a:cubicBezTo>
                <a:cubicBezTo>
                  <a:pt x="75" y="24"/>
                  <a:pt x="71" y="20"/>
                  <a:pt x="67" y="20"/>
                </a:cubicBezTo>
                <a:cubicBezTo>
                  <a:pt x="67" y="9"/>
                  <a:pt x="67" y="9"/>
                  <a:pt x="67" y="9"/>
                </a:cubicBezTo>
                <a:cubicBezTo>
                  <a:pt x="75" y="6"/>
                  <a:pt x="84" y="4"/>
                  <a:pt x="93" y="3"/>
                </a:cubicBezTo>
                <a:close/>
                <a:moveTo>
                  <a:pt x="93" y="50"/>
                </a:moveTo>
                <a:cubicBezTo>
                  <a:pt x="93" y="70"/>
                  <a:pt x="93" y="70"/>
                  <a:pt x="93" y="70"/>
                </a:cubicBezTo>
                <a:cubicBezTo>
                  <a:pt x="67" y="70"/>
                  <a:pt x="67" y="70"/>
                  <a:pt x="67" y="70"/>
                </a:cubicBezTo>
                <a:cubicBezTo>
                  <a:pt x="67" y="50"/>
                  <a:pt x="67" y="50"/>
                  <a:pt x="67" y="50"/>
                </a:cubicBezTo>
                <a:cubicBezTo>
                  <a:pt x="93" y="50"/>
                  <a:pt x="93" y="50"/>
                  <a:pt x="93" y="50"/>
                </a:cubicBezTo>
                <a:close/>
                <a:moveTo>
                  <a:pt x="93" y="120"/>
                </a:moveTo>
                <a:cubicBezTo>
                  <a:pt x="93" y="147"/>
                  <a:pt x="93" y="147"/>
                  <a:pt x="93" y="147"/>
                </a:cubicBezTo>
                <a:cubicBezTo>
                  <a:pt x="92" y="147"/>
                  <a:pt x="92" y="147"/>
                  <a:pt x="92" y="147"/>
                </a:cubicBezTo>
                <a:cubicBezTo>
                  <a:pt x="92" y="159"/>
                  <a:pt x="92" y="159"/>
                  <a:pt x="92" y="159"/>
                </a:cubicBezTo>
                <a:cubicBezTo>
                  <a:pt x="93" y="159"/>
                  <a:pt x="93" y="159"/>
                  <a:pt x="93" y="159"/>
                </a:cubicBezTo>
                <a:cubicBezTo>
                  <a:pt x="93" y="167"/>
                  <a:pt x="93" y="167"/>
                  <a:pt x="93" y="167"/>
                </a:cubicBezTo>
                <a:cubicBezTo>
                  <a:pt x="92" y="167"/>
                  <a:pt x="92" y="167"/>
                  <a:pt x="92" y="167"/>
                </a:cubicBezTo>
                <a:cubicBezTo>
                  <a:pt x="92" y="179"/>
                  <a:pt x="92" y="179"/>
                  <a:pt x="92" y="179"/>
                </a:cubicBezTo>
                <a:cubicBezTo>
                  <a:pt x="93" y="179"/>
                  <a:pt x="93" y="179"/>
                  <a:pt x="93" y="179"/>
                </a:cubicBezTo>
                <a:cubicBezTo>
                  <a:pt x="93" y="187"/>
                  <a:pt x="93" y="187"/>
                  <a:pt x="93" y="187"/>
                </a:cubicBezTo>
                <a:cubicBezTo>
                  <a:pt x="92" y="187"/>
                  <a:pt x="92" y="187"/>
                  <a:pt x="92" y="187"/>
                </a:cubicBezTo>
                <a:cubicBezTo>
                  <a:pt x="92" y="198"/>
                  <a:pt x="92" y="198"/>
                  <a:pt x="92" y="198"/>
                </a:cubicBezTo>
                <a:cubicBezTo>
                  <a:pt x="93" y="198"/>
                  <a:pt x="93" y="198"/>
                  <a:pt x="93" y="198"/>
                </a:cubicBezTo>
                <a:cubicBezTo>
                  <a:pt x="93" y="220"/>
                  <a:pt x="93" y="220"/>
                  <a:pt x="93" y="220"/>
                </a:cubicBezTo>
                <a:cubicBezTo>
                  <a:pt x="67" y="220"/>
                  <a:pt x="67" y="220"/>
                  <a:pt x="67" y="220"/>
                </a:cubicBezTo>
                <a:cubicBezTo>
                  <a:pt x="67" y="188"/>
                  <a:pt x="67" y="188"/>
                  <a:pt x="67" y="188"/>
                </a:cubicBezTo>
                <a:cubicBezTo>
                  <a:pt x="68" y="186"/>
                  <a:pt x="69" y="183"/>
                  <a:pt x="69" y="180"/>
                </a:cubicBezTo>
                <a:cubicBezTo>
                  <a:pt x="69" y="176"/>
                  <a:pt x="68" y="173"/>
                  <a:pt x="67" y="171"/>
                </a:cubicBezTo>
                <a:cubicBezTo>
                  <a:pt x="67" y="120"/>
                  <a:pt x="67" y="120"/>
                  <a:pt x="67" y="120"/>
                </a:cubicBezTo>
                <a:cubicBezTo>
                  <a:pt x="93" y="120"/>
                  <a:pt x="93" y="120"/>
                  <a:pt x="93" y="120"/>
                </a:cubicBezTo>
                <a:close/>
                <a:moveTo>
                  <a:pt x="67" y="257"/>
                </a:moveTo>
                <a:cubicBezTo>
                  <a:pt x="67" y="232"/>
                  <a:pt x="67" y="232"/>
                  <a:pt x="67" y="232"/>
                </a:cubicBezTo>
                <a:cubicBezTo>
                  <a:pt x="69" y="232"/>
                  <a:pt x="69" y="232"/>
                  <a:pt x="69" y="232"/>
                </a:cubicBezTo>
                <a:cubicBezTo>
                  <a:pt x="69" y="249"/>
                  <a:pt x="69" y="249"/>
                  <a:pt x="69" y="249"/>
                </a:cubicBezTo>
                <a:cubicBezTo>
                  <a:pt x="69" y="252"/>
                  <a:pt x="68" y="254"/>
                  <a:pt x="67" y="257"/>
                </a:cubicBezTo>
                <a:close/>
                <a:moveTo>
                  <a:pt x="67" y="9"/>
                </a:moveTo>
                <a:cubicBezTo>
                  <a:pt x="67" y="20"/>
                  <a:pt x="67" y="20"/>
                  <a:pt x="67" y="20"/>
                </a:cubicBezTo>
                <a:cubicBezTo>
                  <a:pt x="62" y="20"/>
                  <a:pt x="58" y="24"/>
                  <a:pt x="58" y="28"/>
                </a:cubicBezTo>
                <a:cubicBezTo>
                  <a:pt x="58" y="33"/>
                  <a:pt x="62" y="37"/>
                  <a:pt x="67" y="37"/>
                </a:cubicBezTo>
                <a:cubicBezTo>
                  <a:pt x="67" y="44"/>
                  <a:pt x="67" y="44"/>
                  <a:pt x="67" y="44"/>
                </a:cubicBezTo>
                <a:cubicBezTo>
                  <a:pt x="52" y="44"/>
                  <a:pt x="52" y="44"/>
                  <a:pt x="52" y="44"/>
                </a:cubicBezTo>
                <a:cubicBezTo>
                  <a:pt x="52" y="15"/>
                  <a:pt x="52" y="15"/>
                  <a:pt x="52" y="15"/>
                </a:cubicBezTo>
                <a:cubicBezTo>
                  <a:pt x="56" y="13"/>
                  <a:pt x="61" y="11"/>
                  <a:pt x="67" y="9"/>
                </a:cubicBezTo>
                <a:close/>
                <a:moveTo>
                  <a:pt x="67" y="50"/>
                </a:moveTo>
                <a:cubicBezTo>
                  <a:pt x="67" y="70"/>
                  <a:pt x="67" y="70"/>
                  <a:pt x="67" y="70"/>
                </a:cubicBezTo>
                <a:cubicBezTo>
                  <a:pt x="60" y="70"/>
                  <a:pt x="60" y="70"/>
                  <a:pt x="60" y="70"/>
                </a:cubicBezTo>
                <a:cubicBezTo>
                  <a:pt x="60" y="120"/>
                  <a:pt x="60" y="120"/>
                  <a:pt x="60" y="120"/>
                </a:cubicBezTo>
                <a:cubicBezTo>
                  <a:pt x="67" y="120"/>
                  <a:pt x="67" y="120"/>
                  <a:pt x="67" y="120"/>
                </a:cubicBezTo>
                <a:cubicBezTo>
                  <a:pt x="67" y="171"/>
                  <a:pt x="67" y="171"/>
                  <a:pt x="67" y="171"/>
                </a:cubicBezTo>
                <a:cubicBezTo>
                  <a:pt x="64" y="166"/>
                  <a:pt x="58" y="162"/>
                  <a:pt x="52" y="162"/>
                </a:cubicBezTo>
                <a:cubicBezTo>
                  <a:pt x="52" y="50"/>
                  <a:pt x="52" y="50"/>
                  <a:pt x="52" y="50"/>
                </a:cubicBezTo>
                <a:cubicBezTo>
                  <a:pt x="67" y="50"/>
                  <a:pt x="67" y="50"/>
                  <a:pt x="67" y="50"/>
                </a:cubicBezTo>
                <a:close/>
                <a:moveTo>
                  <a:pt x="67" y="188"/>
                </a:moveTo>
                <a:cubicBezTo>
                  <a:pt x="67" y="220"/>
                  <a:pt x="67" y="220"/>
                  <a:pt x="67" y="220"/>
                </a:cubicBezTo>
                <a:cubicBezTo>
                  <a:pt x="52" y="220"/>
                  <a:pt x="52" y="220"/>
                  <a:pt x="52" y="220"/>
                </a:cubicBezTo>
                <a:cubicBezTo>
                  <a:pt x="52" y="197"/>
                  <a:pt x="52" y="197"/>
                  <a:pt x="52" y="197"/>
                </a:cubicBezTo>
                <a:cubicBezTo>
                  <a:pt x="58" y="197"/>
                  <a:pt x="64" y="193"/>
                  <a:pt x="67" y="188"/>
                </a:cubicBezTo>
                <a:close/>
                <a:moveTo>
                  <a:pt x="67" y="232"/>
                </a:moveTo>
                <a:cubicBezTo>
                  <a:pt x="67" y="257"/>
                  <a:pt x="67" y="257"/>
                  <a:pt x="67" y="257"/>
                </a:cubicBezTo>
                <a:cubicBezTo>
                  <a:pt x="64" y="260"/>
                  <a:pt x="60" y="262"/>
                  <a:pt x="56" y="262"/>
                </a:cubicBezTo>
                <a:cubicBezTo>
                  <a:pt x="52" y="262"/>
                  <a:pt x="52" y="262"/>
                  <a:pt x="52" y="262"/>
                </a:cubicBezTo>
                <a:cubicBezTo>
                  <a:pt x="52" y="232"/>
                  <a:pt x="52" y="232"/>
                  <a:pt x="52" y="232"/>
                </a:cubicBezTo>
                <a:lnTo>
                  <a:pt x="67" y="232"/>
                </a:lnTo>
                <a:close/>
                <a:moveTo>
                  <a:pt x="52" y="15"/>
                </a:moveTo>
                <a:cubicBezTo>
                  <a:pt x="52" y="44"/>
                  <a:pt x="52" y="44"/>
                  <a:pt x="52" y="44"/>
                </a:cubicBezTo>
                <a:cubicBezTo>
                  <a:pt x="27" y="44"/>
                  <a:pt x="27" y="44"/>
                  <a:pt x="27" y="44"/>
                </a:cubicBezTo>
                <a:cubicBezTo>
                  <a:pt x="27" y="33"/>
                  <a:pt x="36" y="23"/>
                  <a:pt x="52" y="15"/>
                </a:cubicBezTo>
                <a:close/>
                <a:moveTo>
                  <a:pt x="52" y="50"/>
                </a:moveTo>
                <a:cubicBezTo>
                  <a:pt x="52" y="162"/>
                  <a:pt x="52" y="162"/>
                  <a:pt x="52" y="162"/>
                </a:cubicBezTo>
                <a:cubicBezTo>
                  <a:pt x="42" y="162"/>
                  <a:pt x="35" y="170"/>
                  <a:pt x="35" y="180"/>
                </a:cubicBezTo>
                <a:cubicBezTo>
                  <a:pt x="35" y="189"/>
                  <a:pt x="42" y="197"/>
                  <a:pt x="52" y="197"/>
                </a:cubicBezTo>
                <a:cubicBezTo>
                  <a:pt x="52" y="220"/>
                  <a:pt x="52" y="220"/>
                  <a:pt x="52" y="220"/>
                </a:cubicBezTo>
                <a:cubicBezTo>
                  <a:pt x="12" y="220"/>
                  <a:pt x="12" y="220"/>
                  <a:pt x="12" y="220"/>
                </a:cubicBezTo>
                <a:cubicBezTo>
                  <a:pt x="12" y="154"/>
                  <a:pt x="12" y="154"/>
                  <a:pt x="12" y="154"/>
                </a:cubicBezTo>
                <a:cubicBezTo>
                  <a:pt x="15" y="150"/>
                  <a:pt x="21" y="146"/>
                  <a:pt x="27" y="146"/>
                </a:cubicBezTo>
                <a:cubicBezTo>
                  <a:pt x="27" y="50"/>
                  <a:pt x="27" y="50"/>
                  <a:pt x="27" y="50"/>
                </a:cubicBezTo>
                <a:cubicBezTo>
                  <a:pt x="52" y="50"/>
                  <a:pt x="52" y="50"/>
                  <a:pt x="52" y="50"/>
                </a:cubicBezTo>
                <a:close/>
                <a:moveTo>
                  <a:pt x="52" y="232"/>
                </a:moveTo>
                <a:cubicBezTo>
                  <a:pt x="52" y="262"/>
                  <a:pt x="52" y="262"/>
                  <a:pt x="52" y="262"/>
                </a:cubicBezTo>
                <a:cubicBezTo>
                  <a:pt x="48" y="262"/>
                  <a:pt x="48" y="262"/>
                  <a:pt x="48" y="262"/>
                </a:cubicBezTo>
                <a:cubicBezTo>
                  <a:pt x="41" y="262"/>
                  <a:pt x="35" y="257"/>
                  <a:pt x="35" y="249"/>
                </a:cubicBezTo>
                <a:cubicBezTo>
                  <a:pt x="35" y="232"/>
                  <a:pt x="35" y="232"/>
                  <a:pt x="35" y="232"/>
                </a:cubicBezTo>
                <a:cubicBezTo>
                  <a:pt x="52" y="232"/>
                  <a:pt x="52" y="232"/>
                  <a:pt x="52" y="232"/>
                </a:cubicBezTo>
                <a:close/>
                <a:moveTo>
                  <a:pt x="12" y="114"/>
                </a:moveTo>
                <a:cubicBezTo>
                  <a:pt x="14" y="114"/>
                  <a:pt x="15" y="112"/>
                  <a:pt x="15" y="110"/>
                </a:cubicBezTo>
                <a:cubicBezTo>
                  <a:pt x="15" y="76"/>
                  <a:pt x="15" y="76"/>
                  <a:pt x="15" y="76"/>
                </a:cubicBezTo>
                <a:cubicBezTo>
                  <a:pt x="15" y="74"/>
                  <a:pt x="14" y="71"/>
                  <a:pt x="12" y="70"/>
                </a:cubicBezTo>
                <a:lnTo>
                  <a:pt x="12" y="114"/>
                </a:lnTo>
                <a:close/>
                <a:moveTo>
                  <a:pt x="12" y="70"/>
                </a:moveTo>
                <a:cubicBezTo>
                  <a:pt x="12" y="114"/>
                  <a:pt x="12" y="114"/>
                  <a:pt x="12" y="114"/>
                </a:cubicBezTo>
                <a:cubicBezTo>
                  <a:pt x="12" y="114"/>
                  <a:pt x="11" y="114"/>
                  <a:pt x="11" y="113"/>
                </a:cubicBezTo>
                <a:cubicBezTo>
                  <a:pt x="4" y="111"/>
                  <a:pt x="4" y="111"/>
                  <a:pt x="4" y="111"/>
                </a:cubicBezTo>
                <a:cubicBezTo>
                  <a:pt x="2" y="110"/>
                  <a:pt x="0" y="107"/>
                  <a:pt x="0" y="104"/>
                </a:cubicBezTo>
                <a:cubicBezTo>
                  <a:pt x="0" y="70"/>
                  <a:pt x="0" y="70"/>
                  <a:pt x="0" y="70"/>
                </a:cubicBezTo>
                <a:cubicBezTo>
                  <a:pt x="0" y="67"/>
                  <a:pt x="2" y="66"/>
                  <a:pt x="4" y="67"/>
                </a:cubicBezTo>
                <a:cubicBezTo>
                  <a:pt x="11" y="69"/>
                  <a:pt x="11" y="69"/>
                  <a:pt x="11" y="69"/>
                </a:cubicBezTo>
                <a:cubicBezTo>
                  <a:pt x="11" y="70"/>
                  <a:pt x="12" y="70"/>
                  <a:pt x="12" y="70"/>
                </a:cubicBezTo>
                <a:close/>
                <a:moveTo>
                  <a:pt x="12" y="154"/>
                </a:moveTo>
                <a:cubicBezTo>
                  <a:pt x="12" y="220"/>
                  <a:pt x="12" y="220"/>
                  <a:pt x="12" y="220"/>
                </a:cubicBezTo>
                <a:cubicBezTo>
                  <a:pt x="9" y="220"/>
                  <a:pt x="9" y="220"/>
                  <a:pt x="9" y="220"/>
                </a:cubicBezTo>
                <a:cubicBezTo>
                  <a:pt x="9" y="164"/>
                  <a:pt x="9" y="164"/>
                  <a:pt x="9" y="164"/>
                </a:cubicBezTo>
                <a:cubicBezTo>
                  <a:pt x="9" y="160"/>
                  <a:pt x="10" y="157"/>
                  <a:pt x="12" y="154"/>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7" name="Freeform 76"/>
          <p:cNvSpPr>
            <a:spLocks noEditPoints="1"/>
          </p:cNvSpPr>
          <p:nvPr/>
        </p:nvSpPr>
        <p:spPr bwMode="auto">
          <a:xfrm>
            <a:off x="8025451" y="3409975"/>
            <a:ext cx="642938" cy="487363"/>
          </a:xfrm>
          <a:custGeom>
            <a:avLst/>
            <a:gdLst>
              <a:gd name="T0" fmla="*/ 271 w 295"/>
              <a:gd name="T1" fmla="*/ 0 h 224"/>
              <a:gd name="T2" fmla="*/ 277 w 295"/>
              <a:gd name="T3" fmla="*/ 35 h 224"/>
              <a:gd name="T4" fmla="*/ 224 w 295"/>
              <a:gd name="T5" fmla="*/ 224 h 224"/>
              <a:gd name="T6" fmla="*/ 248 w 295"/>
              <a:gd name="T7" fmla="*/ 188 h 224"/>
              <a:gd name="T8" fmla="*/ 249 w 295"/>
              <a:gd name="T9" fmla="*/ 29 h 224"/>
              <a:gd name="T10" fmla="*/ 224 w 295"/>
              <a:gd name="T11" fmla="*/ 194 h 224"/>
              <a:gd name="T12" fmla="*/ 224 w 295"/>
              <a:gd name="T13" fmla="*/ 16 h 224"/>
              <a:gd name="T14" fmla="*/ 224 w 295"/>
              <a:gd name="T15" fmla="*/ 208 h 224"/>
              <a:gd name="T16" fmla="*/ 224 w 295"/>
              <a:gd name="T17" fmla="*/ 179 h 224"/>
              <a:gd name="T18" fmla="*/ 224 w 295"/>
              <a:gd name="T19" fmla="*/ 194 h 224"/>
              <a:gd name="T20" fmla="*/ 201 w 295"/>
              <a:gd name="T21" fmla="*/ 128 h 224"/>
              <a:gd name="T22" fmla="*/ 203 w 295"/>
              <a:gd name="T23" fmla="*/ 98 h 224"/>
              <a:gd name="T24" fmla="*/ 195 w 295"/>
              <a:gd name="T25" fmla="*/ 67 h 224"/>
              <a:gd name="T26" fmla="*/ 187 w 295"/>
              <a:gd name="T27" fmla="*/ 128 h 224"/>
              <a:gd name="T28" fmla="*/ 187 w 295"/>
              <a:gd name="T29" fmla="*/ 100 h 224"/>
              <a:gd name="T30" fmla="*/ 190 w 295"/>
              <a:gd name="T31" fmla="*/ 75 h 224"/>
              <a:gd name="T32" fmla="*/ 187 w 295"/>
              <a:gd name="T33" fmla="*/ 0 h 224"/>
              <a:gd name="T34" fmla="*/ 187 w 295"/>
              <a:gd name="T35" fmla="*/ 0 h 224"/>
              <a:gd name="T36" fmla="*/ 147 w 295"/>
              <a:gd name="T37" fmla="*/ 208 h 224"/>
              <a:gd name="T38" fmla="*/ 182 w 295"/>
              <a:gd name="T39" fmla="*/ 67 h 224"/>
              <a:gd name="T40" fmla="*/ 168 w 295"/>
              <a:gd name="T41" fmla="*/ 109 h 224"/>
              <a:gd name="T42" fmla="*/ 187 w 295"/>
              <a:gd name="T43" fmla="*/ 194 h 224"/>
              <a:gd name="T44" fmla="*/ 148 w 295"/>
              <a:gd name="T45" fmla="*/ 125 h 224"/>
              <a:gd name="T46" fmla="*/ 147 w 295"/>
              <a:gd name="T47" fmla="*/ 106 h 224"/>
              <a:gd name="T48" fmla="*/ 184 w 295"/>
              <a:gd name="T49" fmla="*/ 70 h 224"/>
              <a:gd name="T50" fmla="*/ 187 w 295"/>
              <a:gd name="T51" fmla="*/ 91 h 224"/>
              <a:gd name="T52" fmla="*/ 179 w 295"/>
              <a:gd name="T53" fmla="*/ 116 h 224"/>
              <a:gd name="T54" fmla="*/ 187 w 295"/>
              <a:gd name="T55" fmla="*/ 100 h 224"/>
              <a:gd name="T56" fmla="*/ 147 w 295"/>
              <a:gd name="T57" fmla="*/ 16 h 224"/>
              <a:gd name="T58" fmla="*/ 147 w 295"/>
              <a:gd name="T59" fmla="*/ 208 h 224"/>
              <a:gd name="T60" fmla="*/ 147 w 295"/>
              <a:gd name="T61" fmla="*/ 106 h 224"/>
              <a:gd name="T62" fmla="*/ 127 w 295"/>
              <a:gd name="T63" fmla="*/ 121 h 224"/>
              <a:gd name="T64" fmla="*/ 147 w 295"/>
              <a:gd name="T65" fmla="*/ 137 h 224"/>
              <a:gd name="T66" fmla="*/ 102 w 295"/>
              <a:gd name="T67" fmla="*/ 156 h 224"/>
              <a:gd name="T68" fmla="*/ 109 w 295"/>
              <a:gd name="T69" fmla="*/ 113 h 224"/>
              <a:gd name="T70" fmla="*/ 100 w 295"/>
              <a:gd name="T71" fmla="*/ 93 h 224"/>
              <a:gd name="T72" fmla="*/ 111 w 295"/>
              <a:gd name="T73" fmla="*/ 97 h 224"/>
              <a:gd name="T74" fmla="*/ 99 w 295"/>
              <a:gd name="T75" fmla="*/ 88 h 224"/>
              <a:gd name="T76" fmla="*/ 101 w 295"/>
              <a:gd name="T77" fmla="*/ 150 h 224"/>
              <a:gd name="T78" fmla="*/ 99 w 295"/>
              <a:gd name="T79" fmla="*/ 123 h 224"/>
              <a:gd name="T80" fmla="*/ 0 w 295"/>
              <a:gd name="T81" fmla="*/ 23 h 224"/>
              <a:gd name="T82" fmla="*/ 99 w 295"/>
              <a:gd name="T83" fmla="*/ 208 h 224"/>
              <a:gd name="T84" fmla="*/ 17 w 295"/>
              <a:gd name="T85" fmla="*/ 35 h 224"/>
              <a:gd name="T86" fmla="*/ 99 w 295"/>
              <a:gd name="T87" fmla="*/ 29 h 224"/>
              <a:gd name="T88" fmla="*/ 79 w 295"/>
              <a:gd name="T89" fmla="*/ 129 h 224"/>
              <a:gd name="T90" fmla="*/ 99 w 295"/>
              <a:gd name="T91" fmla="*/ 157 h 224"/>
              <a:gd name="T92" fmla="*/ 30 w 295"/>
              <a:gd name="T93" fmla="*/ 45 h 224"/>
              <a:gd name="T94" fmla="*/ 99 w 295"/>
              <a:gd name="T95" fmla="*/ 115 h 224"/>
              <a:gd name="T96" fmla="*/ 99 w 295"/>
              <a:gd name="T97" fmla="*/ 123 h 224"/>
              <a:gd name="T98" fmla="*/ 91 w 295"/>
              <a:gd name="T99" fmla="*/ 133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95" h="224">
                <a:moveTo>
                  <a:pt x="271" y="224"/>
                </a:moveTo>
                <a:cubicBezTo>
                  <a:pt x="284" y="224"/>
                  <a:pt x="295" y="213"/>
                  <a:pt x="295" y="200"/>
                </a:cubicBezTo>
                <a:cubicBezTo>
                  <a:pt x="295" y="23"/>
                  <a:pt x="295" y="23"/>
                  <a:pt x="295" y="23"/>
                </a:cubicBezTo>
                <a:cubicBezTo>
                  <a:pt x="295" y="10"/>
                  <a:pt x="284" y="0"/>
                  <a:pt x="271" y="0"/>
                </a:cubicBezTo>
                <a:cubicBezTo>
                  <a:pt x="224" y="0"/>
                  <a:pt x="224" y="0"/>
                  <a:pt x="224" y="0"/>
                </a:cubicBezTo>
                <a:cubicBezTo>
                  <a:pt x="224" y="16"/>
                  <a:pt x="224" y="16"/>
                  <a:pt x="224" y="16"/>
                </a:cubicBezTo>
                <a:cubicBezTo>
                  <a:pt x="258" y="16"/>
                  <a:pt x="258" y="16"/>
                  <a:pt x="258" y="16"/>
                </a:cubicBezTo>
                <a:cubicBezTo>
                  <a:pt x="268" y="16"/>
                  <a:pt x="277" y="24"/>
                  <a:pt x="277" y="35"/>
                </a:cubicBezTo>
                <a:cubicBezTo>
                  <a:pt x="277" y="189"/>
                  <a:pt x="277" y="189"/>
                  <a:pt x="277" y="189"/>
                </a:cubicBezTo>
                <a:cubicBezTo>
                  <a:pt x="277" y="199"/>
                  <a:pt x="268" y="208"/>
                  <a:pt x="258" y="208"/>
                </a:cubicBezTo>
                <a:cubicBezTo>
                  <a:pt x="224" y="208"/>
                  <a:pt x="224" y="208"/>
                  <a:pt x="224" y="208"/>
                </a:cubicBezTo>
                <a:cubicBezTo>
                  <a:pt x="224" y="224"/>
                  <a:pt x="224" y="224"/>
                  <a:pt x="224" y="224"/>
                </a:cubicBezTo>
                <a:cubicBezTo>
                  <a:pt x="271" y="224"/>
                  <a:pt x="271" y="224"/>
                  <a:pt x="271" y="224"/>
                </a:cubicBezTo>
                <a:close/>
                <a:moveTo>
                  <a:pt x="224" y="194"/>
                </a:moveTo>
                <a:cubicBezTo>
                  <a:pt x="224" y="188"/>
                  <a:pt x="224" y="188"/>
                  <a:pt x="224" y="188"/>
                </a:cubicBezTo>
                <a:cubicBezTo>
                  <a:pt x="248" y="188"/>
                  <a:pt x="248" y="188"/>
                  <a:pt x="248" y="188"/>
                </a:cubicBezTo>
                <a:cubicBezTo>
                  <a:pt x="248" y="179"/>
                  <a:pt x="248" y="179"/>
                  <a:pt x="248" y="179"/>
                </a:cubicBezTo>
                <a:cubicBezTo>
                  <a:pt x="224" y="179"/>
                  <a:pt x="224" y="179"/>
                  <a:pt x="224" y="179"/>
                </a:cubicBezTo>
                <a:cubicBezTo>
                  <a:pt x="224" y="29"/>
                  <a:pt x="224" y="29"/>
                  <a:pt x="224" y="29"/>
                </a:cubicBezTo>
                <a:cubicBezTo>
                  <a:pt x="249" y="29"/>
                  <a:pt x="249" y="29"/>
                  <a:pt x="249" y="29"/>
                </a:cubicBezTo>
                <a:cubicBezTo>
                  <a:pt x="257" y="29"/>
                  <a:pt x="264" y="36"/>
                  <a:pt x="264" y="45"/>
                </a:cubicBezTo>
                <a:cubicBezTo>
                  <a:pt x="264" y="179"/>
                  <a:pt x="264" y="179"/>
                  <a:pt x="264" y="179"/>
                </a:cubicBezTo>
                <a:cubicBezTo>
                  <a:pt x="264" y="187"/>
                  <a:pt x="257" y="194"/>
                  <a:pt x="249" y="194"/>
                </a:cubicBezTo>
                <a:lnTo>
                  <a:pt x="224" y="194"/>
                </a:lnTo>
                <a:close/>
                <a:moveTo>
                  <a:pt x="224" y="0"/>
                </a:moveTo>
                <a:cubicBezTo>
                  <a:pt x="187" y="0"/>
                  <a:pt x="187" y="0"/>
                  <a:pt x="187" y="0"/>
                </a:cubicBezTo>
                <a:cubicBezTo>
                  <a:pt x="187" y="16"/>
                  <a:pt x="187" y="16"/>
                  <a:pt x="187" y="16"/>
                </a:cubicBezTo>
                <a:cubicBezTo>
                  <a:pt x="224" y="16"/>
                  <a:pt x="224" y="16"/>
                  <a:pt x="224" y="16"/>
                </a:cubicBezTo>
                <a:cubicBezTo>
                  <a:pt x="224" y="0"/>
                  <a:pt x="224" y="0"/>
                  <a:pt x="224" y="0"/>
                </a:cubicBezTo>
                <a:close/>
                <a:moveTo>
                  <a:pt x="187" y="224"/>
                </a:moveTo>
                <a:cubicBezTo>
                  <a:pt x="224" y="224"/>
                  <a:pt x="224" y="224"/>
                  <a:pt x="224" y="224"/>
                </a:cubicBezTo>
                <a:cubicBezTo>
                  <a:pt x="224" y="208"/>
                  <a:pt x="224" y="208"/>
                  <a:pt x="224" y="208"/>
                </a:cubicBezTo>
                <a:cubicBezTo>
                  <a:pt x="187" y="208"/>
                  <a:pt x="187" y="208"/>
                  <a:pt x="187" y="208"/>
                </a:cubicBezTo>
                <a:cubicBezTo>
                  <a:pt x="187" y="224"/>
                  <a:pt x="187" y="224"/>
                  <a:pt x="187" y="224"/>
                </a:cubicBezTo>
                <a:close/>
                <a:moveTo>
                  <a:pt x="224" y="29"/>
                </a:moveTo>
                <a:cubicBezTo>
                  <a:pt x="224" y="179"/>
                  <a:pt x="224" y="179"/>
                  <a:pt x="224" y="179"/>
                </a:cubicBezTo>
                <a:cubicBezTo>
                  <a:pt x="200" y="179"/>
                  <a:pt x="200" y="179"/>
                  <a:pt x="200" y="179"/>
                </a:cubicBezTo>
                <a:cubicBezTo>
                  <a:pt x="200" y="188"/>
                  <a:pt x="200" y="188"/>
                  <a:pt x="200" y="188"/>
                </a:cubicBezTo>
                <a:cubicBezTo>
                  <a:pt x="224" y="188"/>
                  <a:pt x="224" y="188"/>
                  <a:pt x="224" y="188"/>
                </a:cubicBezTo>
                <a:cubicBezTo>
                  <a:pt x="224" y="194"/>
                  <a:pt x="224" y="194"/>
                  <a:pt x="224" y="194"/>
                </a:cubicBezTo>
                <a:cubicBezTo>
                  <a:pt x="187" y="194"/>
                  <a:pt x="187" y="194"/>
                  <a:pt x="187" y="194"/>
                </a:cubicBezTo>
                <a:cubicBezTo>
                  <a:pt x="187" y="135"/>
                  <a:pt x="187" y="135"/>
                  <a:pt x="187" y="135"/>
                </a:cubicBezTo>
                <a:cubicBezTo>
                  <a:pt x="188" y="135"/>
                  <a:pt x="189" y="134"/>
                  <a:pt x="189" y="134"/>
                </a:cubicBezTo>
                <a:cubicBezTo>
                  <a:pt x="194" y="133"/>
                  <a:pt x="197" y="131"/>
                  <a:pt x="201" y="128"/>
                </a:cubicBezTo>
                <a:cubicBezTo>
                  <a:pt x="204" y="124"/>
                  <a:pt x="206" y="121"/>
                  <a:pt x="207" y="117"/>
                </a:cubicBezTo>
                <a:cubicBezTo>
                  <a:pt x="208" y="115"/>
                  <a:pt x="208" y="113"/>
                  <a:pt x="208" y="111"/>
                </a:cubicBezTo>
                <a:cubicBezTo>
                  <a:pt x="208" y="109"/>
                  <a:pt x="208" y="107"/>
                  <a:pt x="207" y="104"/>
                </a:cubicBezTo>
                <a:cubicBezTo>
                  <a:pt x="207" y="102"/>
                  <a:pt x="205" y="100"/>
                  <a:pt x="203" y="98"/>
                </a:cubicBezTo>
                <a:cubicBezTo>
                  <a:pt x="200" y="96"/>
                  <a:pt x="197" y="94"/>
                  <a:pt x="193" y="94"/>
                </a:cubicBezTo>
                <a:cubicBezTo>
                  <a:pt x="197" y="91"/>
                  <a:pt x="199" y="88"/>
                  <a:pt x="201" y="85"/>
                </a:cubicBezTo>
                <a:cubicBezTo>
                  <a:pt x="202" y="81"/>
                  <a:pt x="202" y="78"/>
                  <a:pt x="201" y="74"/>
                </a:cubicBezTo>
                <a:cubicBezTo>
                  <a:pt x="200" y="71"/>
                  <a:pt x="198" y="69"/>
                  <a:pt x="195" y="67"/>
                </a:cubicBezTo>
                <a:cubicBezTo>
                  <a:pt x="193" y="66"/>
                  <a:pt x="190" y="66"/>
                  <a:pt x="187" y="66"/>
                </a:cubicBezTo>
                <a:cubicBezTo>
                  <a:pt x="187" y="29"/>
                  <a:pt x="187" y="29"/>
                  <a:pt x="187" y="29"/>
                </a:cubicBezTo>
                <a:cubicBezTo>
                  <a:pt x="224" y="29"/>
                  <a:pt x="224" y="29"/>
                  <a:pt x="224" y="29"/>
                </a:cubicBezTo>
                <a:close/>
                <a:moveTo>
                  <a:pt x="187" y="128"/>
                </a:moveTo>
                <a:cubicBezTo>
                  <a:pt x="187" y="128"/>
                  <a:pt x="188" y="128"/>
                  <a:pt x="188" y="128"/>
                </a:cubicBezTo>
                <a:cubicBezTo>
                  <a:pt x="191" y="127"/>
                  <a:pt x="193" y="125"/>
                  <a:pt x="194" y="122"/>
                </a:cubicBezTo>
                <a:cubicBezTo>
                  <a:pt x="195" y="118"/>
                  <a:pt x="195" y="115"/>
                  <a:pt x="194" y="111"/>
                </a:cubicBezTo>
                <a:cubicBezTo>
                  <a:pt x="193" y="106"/>
                  <a:pt x="191" y="103"/>
                  <a:pt x="187" y="100"/>
                </a:cubicBezTo>
                <a:cubicBezTo>
                  <a:pt x="187" y="128"/>
                  <a:pt x="187" y="128"/>
                  <a:pt x="187" y="128"/>
                </a:cubicBezTo>
                <a:close/>
                <a:moveTo>
                  <a:pt x="187" y="91"/>
                </a:moveTo>
                <a:cubicBezTo>
                  <a:pt x="189" y="87"/>
                  <a:pt x="190" y="84"/>
                  <a:pt x="190" y="80"/>
                </a:cubicBezTo>
                <a:cubicBezTo>
                  <a:pt x="190" y="78"/>
                  <a:pt x="190" y="77"/>
                  <a:pt x="190" y="75"/>
                </a:cubicBezTo>
                <a:cubicBezTo>
                  <a:pt x="189" y="74"/>
                  <a:pt x="189" y="72"/>
                  <a:pt x="188" y="71"/>
                </a:cubicBezTo>
                <a:cubicBezTo>
                  <a:pt x="187" y="71"/>
                  <a:pt x="187" y="71"/>
                  <a:pt x="187" y="71"/>
                </a:cubicBezTo>
                <a:lnTo>
                  <a:pt x="187" y="91"/>
                </a:lnTo>
                <a:close/>
                <a:moveTo>
                  <a:pt x="187" y="0"/>
                </a:moveTo>
                <a:cubicBezTo>
                  <a:pt x="147" y="0"/>
                  <a:pt x="147" y="0"/>
                  <a:pt x="147" y="0"/>
                </a:cubicBezTo>
                <a:cubicBezTo>
                  <a:pt x="147" y="16"/>
                  <a:pt x="147" y="16"/>
                  <a:pt x="147" y="16"/>
                </a:cubicBezTo>
                <a:cubicBezTo>
                  <a:pt x="187" y="16"/>
                  <a:pt x="187" y="16"/>
                  <a:pt x="187" y="16"/>
                </a:cubicBezTo>
                <a:cubicBezTo>
                  <a:pt x="187" y="0"/>
                  <a:pt x="187" y="0"/>
                  <a:pt x="187" y="0"/>
                </a:cubicBezTo>
                <a:close/>
                <a:moveTo>
                  <a:pt x="147" y="224"/>
                </a:moveTo>
                <a:cubicBezTo>
                  <a:pt x="187" y="224"/>
                  <a:pt x="187" y="224"/>
                  <a:pt x="187" y="224"/>
                </a:cubicBezTo>
                <a:cubicBezTo>
                  <a:pt x="187" y="208"/>
                  <a:pt x="187" y="208"/>
                  <a:pt x="187" y="208"/>
                </a:cubicBezTo>
                <a:cubicBezTo>
                  <a:pt x="147" y="208"/>
                  <a:pt x="147" y="208"/>
                  <a:pt x="147" y="208"/>
                </a:cubicBezTo>
                <a:cubicBezTo>
                  <a:pt x="147" y="224"/>
                  <a:pt x="147" y="224"/>
                  <a:pt x="147" y="224"/>
                </a:cubicBezTo>
                <a:close/>
                <a:moveTo>
                  <a:pt x="187" y="29"/>
                </a:moveTo>
                <a:cubicBezTo>
                  <a:pt x="187" y="66"/>
                  <a:pt x="187" y="66"/>
                  <a:pt x="187" y="66"/>
                </a:cubicBezTo>
                <a:cubicBezTo>
                  <a:pt x="185" y="66"/>
                  <a:pt x="184" y="66"/>
                  <a:pt x="182" y="67"/>
                </a:cubicBezTo>
                <a:cubicBezTo>
                  <a:pt x="176" y="68"/>
                  <a:pt x="172" y="71"/>
                  <a:pt x="169" y="75"/>
                </a:cubicBezTo>
                <a:cubicBezTo>
                  <a:pt x="167" y="80"/>
                  <a:pt x="166" y="84"/>
                  <a:pt x="167" y="88"/>
                </a:cubicBezTo>
                <a:cubicBezTo>
                  <a:pt x="168" y="93"/>
                  <a:pt x="172" y="97"/>
                  <a:pt x="177" y="98"/>
                </a:cubicBezTo>
                <a:cubicBezTo>
                  <a:pt x="173" y="101"/>
                  <a:pt x="169" y="105"/>
                  <a:pt x="168" y="109"/>
                </a:cubicBezTo>
                <a:cubicBezTo>
                  <a:pt x="166" y="113"/>
                  <a:pt x="165" y="117"/>
                  <a:pt x="167" y="122"/>
                </a:cubicBezTo>
                <a:cubicBezTo>
                  <a:pt x="168" y="126"/>
                  <a:pt x="170" y="130"/>
                  <a:pt x="175" y="133"/>
                </a:cubicBezTo>
                <a:cubicBezTo>
                  <a:pt x="178" y="135"/>
                  <a:pt x="182" y="135"/>
                  <a:pt x="187" y="135"/>
                </a:cubicBezTo>
                <a:cubicBezTo>
                  <a:pt x="187" y="194"/>
                  <a:pt x="187" y="194"/>
                  <a:pt x="187" y="194"/>
                </a:cubicBezTo>
                <a:cubicBezTo>
                  <a:pt x="147" y="194"/>
                  <a:pt x="147" y="194"/>
                  <a:pt x="147" y="194"/>
                </a:cubicBezTo>
                <a:cubicBezTo>
                  <a:pt x="147" y="137"/>
                  <a:pt x="147" y="137"/>
                  <a:pt x="147" y="137"/>
                </a:cubicBezTo>
                <a:cubicBezTo>
                  <a:pt x="148" y="137"/>
                  <a:pt x="148" y="137"/>
                  <a:pt x="148" y="137"/>
                </a:cubicBezTo>
                <a:cubicBezTo>
                  <a:pt x="148" y="125"/>
                  <a:pt x="148" y="125"/>
                  <a:pt x="148" y="125"/>
                </a:cubicBezTo>
                <a:cubicBezTo>
                  <a:pt x="159" y="123"/>
                  <a:pt x="159" y="123"/>
                  <a:pt x="159" y="123"/>
                </a:cubicBezTo>
                <a:cubicBezTo>
                  <a:pt x="158" y="112"/>
                  <a:pt x="158" y="112"/>
                  <a:pt x="158" y="112"/>
                </a:cubicBezTo>
                <a:cubicBezTo>
                  <a:pt x="147" y="115"/>
                  <a:pt x="147" y="115"/>
                  <a:pt x="147" y="115"/>
                </a:cubicBezTo>
                <a:cubicBezTo>
                  <a:pt x="147" y="106"/>
                  <a:pt x="147" y="106"/>
                  <a:pt x="147" y="106"/>
                </a:cubicBezTo>
                <a:cubicBezTo>
                  <a:pt x="147" y="29"/>
                  <a:pt x="147" y="29"/>
                  <a:pt x="147" y="29"/>
                </a:cubicBezTo>
                <a:cubicBezTo>
                  <a:pt x="187" y="29"/>
                  <a:pt x="187" y="29"/>
                  <a:pt x="187" y="29"/>
                </a:cubicBezTo>
                <a:close/>
                <a:moveTo>
                  <a:pt x="187" y="71"/>
                </a:moveTo>
                <a:cubicBezTo>
                  <a:pt x="186" y="70"/>
                  <a:pt x="185" y="70"/>
                  <a:pt x="184" y="70"/>
                </a:cubicBezTo>
                <a:cubicBezTo>
                  <a:pt x="181" y="71"/>
                  <a:pt x="179" y="73"/>
                  <a:pt x="178" y="76"/>
                </a:cubicBezTo>
                <a:cubicBezTo>
                  <a:pt x="177" y="78"/>
                  <a:pt x="177" y="81"/>
                  <a:pt x="178" y="83"/>
                </a:cubicBezTo>
                <a:cubicBezTo>
                  <a:pt x="179" y="88"/>
                  <a:pt x="181" y="91"/>
                  <a:pt x="185" y="93"/>
                </a:cubicBezTo>
                <a:cubicBezTo>
                  <a:pt x="186" y="92"/>
                  <a:pt x="187" y="91"/>
                  <a:pt x="187" y="91"/>
                </a:cubicBezTo>
                <a:cubicBezTo>
                  <a:pt x="187" y="71"/>
                  <a:pt x="187" y="71"/>
                  <a:pt x="187" y="71"/>
                </a:cubicBezTo>
                <a:close/>
                <a:moveTo>
                  <a:pt x="187" y="100"/>
                </a:moveTo>
                <a:cubicBezTo>
                  <a:pt x="187" y="100"/>
                  <a:pt x="186" y="100"/>
                  <a:pt x="186" y="99"/>
                </a:cubicBezTo>
                <a:cubicBezTo>
                  <a:pt x="181" y="104"/>
                  <a:pt x="179" y="110"/>
                  <a:pt x="179" y="116"/>
                </a:cubicBezTo>
                <a:cubicBezTo>
                  <a:pt x="179" y="118"/>
                  <a:pt x="179" y="120"/>
                  <a:pt x="180" y="121"/>
                </a:cubicBezTo>
                <a:cubicBezTo>
                  <a:pt x="180" y="124"/>
                  <a:pt x="182" y="126"/>
                  <a:pt x="183" y="127"/>
                </a:cubicBezTo>
                <a:cubicBezTo>
                  <a:pt x="184" y="128"/>
                  <a:pt x="186" y="128"/>
                  <a:pt x="187" y="128"/>
                </a:cubicBezTo>
                <a:lnTo>
                  <a:pt x="187" y="100"/>
                </a:lnTo>
                <a:close/>
                <a:moveTo>
                  <a:pt x="147" y="0"/>
                </a:moveTo>
                <a:cubicBezTo>
                  <a:pt x="99" y="0"/>
                  <a:pt x="99" y="0"/>
                  <a:pt x="99" y="0"/>
                </a:cubicBezTo>
                <a:cubicBezTo>
                  <a:pt x="99" y="16"/>
                  <a:pt x="99" y="16"/>
                  <a:pt x="99" y="16"/>
                </a:cubicBezTo>
                <a:cubicBezTo>
                  <a:pt x="147" y="16"/>
                  <a:pt x="147" y="16"/>
                  <a:pt x="147" y="16"/>
                </a:cubicBezTo>
                <a:cubicBezTo>
                  <a:pt x="147" y="0"/>
                  <a:pt x="147" y="0"/>
                  <a:pt x="147" y="0"/>
                </a:cubicBezTo>
                <a:close/>
                <a:moveTo>
                  <a:pt x="99" y="224"/>
                </a:moveTo>
                <a:cubicBezTo>
                  <a:pt x="147" y="224"/>
                  <a:pt x="147" y="224"/>
                  <a:pt x="147" y="224"/>
                </a:cubicBezTo>
                <a:cubicBezTo>
                  <a:pt x="147" y="208"/>
                  <a:pt x="147" y="208"/>
                  <a:pt x="147" y="208"/>
                </a:cubicBezTo>
                <a:cubicBezTo>
                  <a:pt x="99" y="208"/>
                  <a:pt x="99" y="208"/>
                  <a:pt x="99" y="208"/>
                </a:cubicBezTo>
                <a:cubicBezTo>
                  <a:pt x="99" y="224"/>
                  <a:pt x="99" y="224"/>
                  <a:pt x="99" y="224"/>
                </a:cubicBezTo>
                <a:close/>
                <a:moveTo>
                  <a:pt x="147" y="29"/>
                </a:moveTo>
                <a:cubicBezTo>
                  <a:pt x="147" y="106"/>
                  <a:pt x="147" y="106"/>
                  <a:pt x="147" y="106"/>
                </a:cubicBezTo>
                <a:cubicBezTo>
                  <a:pt x="147" y="104"/>
                  <a:pt x="147" y="104"/>
                  <a:pt x="147" y="104"/>
                </a:cubicBezTo>
                <a:cubicBezTo>
                  <a:pt x="137" y="107"/>
                  <a:pt x="137" y="107"/>
                  <a:pt x="137" y="107"/>
                </a:cubicBezTo>
                <a:cubicBezTo>
                  <a:pt x="138" y="118"/>
                  <a:pt x="138" y="118"/>
                  <a:pt x="138" y="118"/>
                </a:cubicBezTo>
                <a:cubicBezTo>
                  <a:pt x="127" y="121"/>
                  <a:pt x="127" y="121"/>
                  <a:pt x="127" y="121"/>
                </a:cubicBezTo>
                <a:cubicBezTo>
                  <a:pt x="127" y="131"/>
                  <a:pt x="127" y="131"/>
                  <a:pt x="127" y="131"/>
                </a:cubicBezTo>
                <a:cubicBezTo>
                  <a:pt x="138" y="128"/>
                  <a:pt x="138" y="128"/>
                  <a:pt x="138" y="128"/>
                </a:cubicBezTo>
                <a:cubicBezTo>
                  <a:pt x="138" y="139"/>
                  <a:pt x="138" y="139"/>
                  <a:pt x="138" y="139"/>
                </a:cubicBezTo>
                <a:cubicBezTo>
                  <a:pt x="147" y="137"/>
                  <a:pt x="147" y="137"/>
                  <a:pt x="147" y="137"/>
                </a:cubicBezTo>
                <a:cubicBezTo>
                  <a:pt x="147" y="194"/>
                  <a:pt x="147" y="194"/>
                  <a:pt x="147" y="194"/>
                </a:cubicBezTo>
                <a:cubicBezTo>
                  <a:pt x="99" y="194"/>
                  <a:pt x="99" y="194"/>
                  <a:pt x="99" y="194"/>
                </a:cubicBezTo>
                <a:cubicBezTo>
                  <a:pt x="99" y="157"/>
                  <a:pt x="99" y="157"/>
                  <a:pt x="99" y="157"/>
                </a:cubicBezTo>
                <a:cubicBezTo>
                  <a:pt x="100" y="157"/>
                  <a:pt x="101" y="157"/>
                  <a:pt x="102" y="156"/>
                </a:cubicBezTo>
                <a:cubicBezTo>
                  <a:pt x="109" y="155"/>
                  <a:pt x="113" y="151"/>
                  <a:pt x="117" y="145"/>
                </a:cubicBezTo>
                <a:cubicBezTo>
                  <a:pt x="120" y="139"/>
                  <a:pt x="121" y="132"/>
                  <a:pt x="119" y="124"/>
                </a:cubicBezTo>
                <a:cubicBezTo>
                  <a:pt x="118" y="120"/>
                  <a:pt x="116" y="117"/>
                  <a:pt x="114" y="115"/>
                </a:cubicBezTo>
                <a:cubicBezTo>
                  <a:pt x="112" y="114"/>
                  <a:pt x="111" y="113"/>
                  <a:pt x="109" y="113"/>
                </a:cubicBezTo>
                <a:cubicBezTo>
                  <a:pt x="108" y="112"/>
                  <a:pt x="105" y="113"/>
                  <a:pt x="103" y="113"/>
                </a:cubicBezTo>
                <a:cubicBezTo>
                  <a:pt x="101" y="114"/>
                  <a:pt x="100" y="114"/>
                  <a:pt x="99" y="115"/>
                </a:cubicBezTo>
                <a:cubicBezTo>
                  <a:pt x="99" y="93"/>
                  <a:pt x="99" y="93"/>
                  <a:pt x="99" y="93"/>
                </a:cubicBezTo>
                <a:cubicBezTo>
                  <a:pt x="100" y="93"/>
                  <a:pt x="100" y="93"/>
                  <a:pt x="100" y="93"/>
                </a:cubicBezTo>
                <a:cubicBezTo>
                  <a:pt x="102" y="93"/>
                  <a:pt x="103" y="93"/>
                  <a:pt x="104" y="94"/>
                </a:cubicBezTo>
                <a:cubicBezTo>
                  <a:pt x="105" y="94"/>
                  <a:pt x="106" y="95"/>
                  <a:pt x="106" y="97"/>
                </a:cubicBezTo>
                <a:cubicBezTo>
                  <a:pt x="106" y="98"/>
                  <a:pt x="106" y="99"/>
                  <a:pt x="105" y="100"/>
                </a:cubicBezTo>
                <a:cubicBezTo>
                  <a:pt x="108" y="99"/>
                  <a:pt x="110" y="98"/>
                  <a:pt x="111" y="97"/>
                </a:cubicBezTo>
                <a:cubicBezTo>
                  <a:pt x="112" y="95"/>
                  <a:pt x="112" y="93"/>
                  <a:pt x="111" y="92"/>
                </a:cubicBezTo>
                <a:cubicBezTo>
                  <a:pt x="111" y="90"/>
                  <a:pt x="110" y="89"/>
                  <a:pt x="107" y="88"/>
                </a:cubicBezTo>
                <a:cubicBezTo>
                  <a:pt x="105" y="87"/>
                  <a:pt x="103" y="87"/>
                  <a:pt x="100" y="88"/>
                </a:cubicBezTo>
                <a:cubicBezTo>
                  <a:pt x="99" y="88"/>
                  <a:pt x="99" y="88"/>
                  <a:pt x="99" y="88"/>
                </a:cubicBezTo>
                <a:cubicBezTo>
                  <a:pt x="99" y="29"/>
                  <a:pt x="99" y="29"/>
                  <a:pt x="99" y="29"/>
                </a:cubicBezTo>
                <a:cubicBezTo>
                  <a:pt x="147" y="29"/>
                  <a:pt x="147" y="29"/>
                  <a:pt x="147" y="29"/>
                </a:cubicBezTo>
                <a:close/>
                <a:moveTo>
                  <a:pt x="99" y="150"/>
                </a:moveTo>
                <a:cubicBezTo>
                  <a:pt x="100" y="150"/>
                  <a:pt x="101" y="150"/>
                  <a:pt x="101" y="150"/>
                </a:cubicBezTo>
                <a:cubicBezTo>
                  <a:pt x="105" y="149"/>
                  <a:pt x="107" y="146"/>
                  <a:pt x="109" y="142"/>
                </a:cubicBezTo>
                <a:cubicBezTo>
                  <a:pt x="110" y="137"/>
                  <a:pt x="111" y="133"/>
                  <a:pt x="110" y="129"/>
                </a:cubicBezTo>
                <a:cubicBezTo>
                  <a:pt x="108" y="123"/>
                  <a:pt x="106" y="120"/>
                  <a:pt x="103" y="121"/>
                </a:cubicBezTo>
                <a:cubicBezTo>
                  <a:pt x="101" y="121"/>
                  <a:pt x="100" y="122"/>
                  <a:pt x="99" y="123"/>
                </a:cubicBezTo>
                <a:lnTo>
                  <a:pt x="99" y="150"/>
                </a:lnTo>
                <a:close/>
                <a:moveTo>
                  <a:pt x="99" y="0"/>
                </a:moveTo>
                <a:cubicBezTo>
                  <a:pt x="23" y="0"/>
                  <a:pt x="23" y="0"/>
                  <a:pt x="23" y="0"/>
                </a:cubicBezTo>
                <a:cubicBezTo>
                  <a:pt x="10" y="0"/>
                  <a:pt x="0" y="10"/>
                  <a:pt x="0" y="23"/>
                </a:cubicBezTo>
                <a:cubicBezTo>
                  <a:pt x="0" y="200"/>
                  <a:pt x="0" y="200"/>
                  <a:pt x="0" y="200"/>
                </a:cubicBezTo>
                <a:cubicBezTo>
                  <a:pt x="0" y="213"/>
                  <a:pt x="10" y="224"/>
                  <a:pt x="23" y="224"/>
                </a:cubicBezTo>
                <a:cubicBezTo>
                  <a:pt x="99" y="224"/>
                  <a:pt x="99" y="224"/>
                  <a:pt x="99" y="224"/>
                </a:cubicBezTo>
                <a:cubicBezTo>
                  <a:pt x="99" y="208"/>
                  <a:pt x="99" y="208"/>
                  <a:pt x="99" y="208"/>
                </a:cubicBezTo>
                <a:cubicBezTo>
                  <a:pt x="37" y="208"/>
                  <a:pt x="37" y="208"/>
                  <a:pt x="37" y="208"/>
                </a:cubicBezTo>
                <a:cubicBezTo>
                  <a:pt x="37" y="208"/>
                  <a:pt x="37" y="208"/>
                  <a:pt x="37" y="208"/>
                </a:cubicBezTo>
                <a:cubicBezTo>
                  <a:pt x="26" y="208"/>
                  <a:pt x="17" y="199"/>
                  <a:pt x="17" y="189"/>
                </a:cubicBezTo>
                <a:cubicBezTo>
                  <a:pt x="17" y="35"/>
                  <a:pt x="17" y="35"/>
                  <a:pt x="17" y="35"/>
                </a:cubicBezTo>
                <a:cubicBezTo>
                  <a:pt x="17" y="24"/>
                  <a:pt x="26" y="16"/>
                  <a:pt x="37" y="16"/>
                </a:cubicBezTo>
                <a:cubicBezTo>
                  <a:pt x="99" y="16"/>
                  <a:pt x="99" y="16"/>
                  <a:pt x="99" y="16"/>
                </a:cubicBezTo>
                <a:cubicBezTo>
                  <a:pt x="99" y="0"/>
                  <a:pt x="99" y="0"/>
                  <a:pt x="99" y="0"/>
                </a:cubicBezTo>
                <a:close/>
                <a:moveTo>
                  <a:pt x="99" y="29"/>
                </a:moveTo>
                <a:cubicBezTo>
                  <a:pt x="99" y="88"/>
                  <a:pt x="99" y="88"/>
                  <a:pt x="99" y="88"/>
                </a:cubicBezTo>
                <a:cubicBezTo>
                  <a:pt x="93" y="89"/>
                  <a:pt x="89" y="93"/>
                  <a:pt x="85" y="97"/>
                </a:cubicBezTo>
                <a:cubicBezTo>
                  <a:pt x="82" y="102"/>
                  <a:pt x="80" y="109"/>
                  <a:pt x="79" y="116"/>
                </a:cubicBezTo>
                <a:cubicBezTo>
                  <a:pt x="78" y="120"/>
                  <a:pt x="78" y="124"/>
                  <a:pt x="79" y="129"/>
                </a:cubicBezTo>
                <a:cubicBezTo>
                  <a:pt x="79" y="134"/>
                  <a:pt x="80" y="138"/>
                  <a:pt x="81" y="142"/>
                </a:cubicBezTo>
                <a:cubicBezTo>
                  <a:pt x="81" y="144"/>
                  <a:pt x="81" y="144"/>
                  <a:pt x="81" y="144"/>
                </a:cubicBezTo>
                <a:cubicBezTo>
                  <a:pt x="82" y="146"/>
                  <a:pt x="82" y="148"/>
                  <a:pt x="83" y="150"/>
                </a:cubicBezTo>
                <a:cubicBezTo>
                  <a:pt x="86" y="156"/>
                  <a:pt x="92" y="158"/>
                  <a:pt x="99" y="157"/>
                </a:cubicBezTo>
                <a:cubicBezTo>
                  <a:pt x="99" y="194"/>
                  <a:pt x="99" y="194"/>
                  <a:pt x="99" y="194"/>
                </a:cubicBezTo>
                <a:cubicBezTo>
                  <a:pt x="46" y="194"/>
                  <a:pt x="46" y="194"/>
                  <a:pt x="46" y="194"/>
                </a:cubicBezTo>
                <a:cubicBezTo>
                  <a:pt x="37" y="194"/>
                  <a:pt x="30" y="187"/>
                  <a:pt x="30" y="179"/>
                </a:cubicBezTo>
                <a:cubicBezTo>
                  <a:pt x="30" y="45"/>
                  <a:pt x="30" y="45"/>
                  <a:pt x="30" y="45"/>
                </a:cubicBezTo>
                <a:cubicBezTo>
                  <a:pt x="30" y="36"/>
                  <a:pt x="37" y="29"/>
                  <a:pt x="46" y="29"/>
                </a:cubicBezTo>
                <a:cubicBezTo>
                  <a:pt x="99" y="29"/>
                  <a:pt x="99" y="29"/>
                  <a:pt x="99" y="29"/>
                </a:cubicBezTo>
                <a:close/>
                <a:moveTo>
                  <a:pt x="99" y="93"/>
                </a:moveTo>
                <a:cubicBezTo>
                  <a:pt x="99" y="115"/>
                  <a:pt x="99" y="115"/>
                  <a:pt x="99" y="115"/>
                </a:cubicBezTo>
                <a:cubicBezTo>
                  <a:pt x="98" y="115"/>
                  <a:pt x="97" y="116"/>
                  <a:pt x="96" y="118"/>
                </a:cubicBezTo>
                <a:cubicBezTo>
                  <a:pt x="94" y="120"/>
                  <a:pt x="93" y="122"/>
                  <a:pt x="94" y="125"/>
                </a:cubicBezTo>
                <a:cubicBezTo>
                  <a:pt x="94" y="127"/>
                  <a:pt x="95" y="128"/>
                  <a:pt x="97" y="129"/>
                </a:cubicBezTo>
                <a:cubicBezTo>
                  <a:pt x="97" y="127"/>
                  <a:pt x="98" y="125"/>
                  <a:pt x="99" y="123"/>
                </a:cubicBezTo>
                <a:cubicBezTo>
                  <a:pt x="99" y="150"/>
                  <a:pt x="99" y="150"/>
                  <a:pt x="99" y="150"/>
                </a:cubicBezTo>
                <a:cubicBezTo>
                  <a:pt x="98" y="150"/>
                  <a:pt x="97" y="149"/>
                  <a:pt x="96" y="149"/>
                </a:cubicBezTo>
                <a:cubicBezTo>
                  <a:pt x="95" y="148"/>
                  <a:pt x="94" y="146"/>
                  <a:pt x="93" y="142"/>
                </a:cubicBezTo>
                <a:cubicBezTo>
                  <a:pt x="92" y="140"/>
                  <a:pt x="92" y="137"/>
                  <a:pt x="91" y="133"/>
                </a:cubicBezTo>
                <a:cubicBezTo>
                  <a:pt x="91" y="128"/>
                  <a:pt x="90" y="124"/>
                  <a:pt x="90" y="119"/>
                </a:cubicBezTo>
                <a:cubicBezTo>
                  <a:pt x="90" y="111"/>
                  <a:pt x="91" y="104"/>
                  <a:pt x="93" y="100"/>
                </a:cubicBezTo>
                <a:cubicBezTo>
                  <a:pt x="95" y="97"/>
                  <a:pt x="97" y="94"/>
                  <a:pt x="99" y="93"/>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8" name="Freeform 77"/>
          <p:cNvSpPr/>
          <p:nvPr/>
        </p:nvSpPr>
        <p:spPr bwMode="auto">
          <a:xfrm>
            <a:off x="8306439" y="2695600"/>
            <a:ext cx="214313" cy="160338"/>
          </a:xfrm>
          <a:custGeom>
            <a:avLst/>
            <a:gdLst>
              <a:gd name="T0" fmla="*/ 69 w 98"/>
              <a:gd name="T1" fmla="*/ 0 h 74"/>
              <a:gd name="T2" fmla="*/ 49 w 98"/>
              <a:gd name="T3" fmla="*/ 8 h 74"/>
              <a:gd name="T4" fmla="*/ 30 w 98"/>
              <a:gd name="T5" fmla="*/ 0 h 74"/>
              <a:gd name="T6" fmla="*/ 0 w 98"/>
              <a:gd name="T7" fmla="*/ 29 h 74"/>
              <a:gd name="T8" fmla="*/ 51 w 98"/>
              <a:gd name="T9" fmla="*/ 74 h 74"/>
              <a:gd name="T10" fmla="*/ 98 w 98"/>
              <a:gd name="T11" fmla="*/ 29 h 74"/>
              <a:gd name="T12" fmla="*/ 69 w 98"/>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98" h="74">
                <a:moveTo>
                  <a:pt x="69" y="0"/>
                </a:moveTo>
                <a:cubicBezTo>
                  <a:pt x="61" y="0"/>
                  <a:pt x="54" y="3"/>
                  <a:pt x="49" y="8"/>
                </a:cubicBezTo>
                <a:cubicBezTo>
                  <a:pt x="44" y="3"/>
                  <a:pt x="37" y="0"/>
                  <a:pt x="30" y="0"/>
                </a:cubicBezTo>
                <a:cubicBezTo>
                  <a:pt x="13" y="0"/>
                  <a:pt x="0" y="13"/>
                  <a:pt x="0" y="29"/>
                </a:cubicBezTo>
                <a:cubicBezTo>
                  <a:pt x="0" y="47"/>
                  <a:pt x="15" y="74"/>
                  <a:pt x="51" y="74"/>
                </a:cubicBezTo>
                <a:cubicBezTo>
                  <a:pt x="88" y="74"/>
                  <a:pt x="98" y="45"/>
                  <a:pt x="98" y="29"/>
                </a:cubicBezTo>
                <a:cubicBezTo>
                  <a:pt x="98" y="13"/>
                  <a:pt x="85" y="0"/>
                  <a:pt x="69" y="0"/>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29" name="Freeform 78"/>
          <p:cNvSpPr/>
          <p:nvPr/>
        </p:nvSpPr>
        <p:spPr bwMode="auto">
          <a:xfrm>
            <a:off x="8401689" y="2654325"/>
            <a:ext cx="58738" cy="73025"/>
          </a:xfrm>
          <a:custGeom>
            <a:avLst/>
            <a:gdLst>
              <a:gd name="T0" fmla="*/ 6 w 27"/>
              <a:gd name="T1" fmla="*/ 34 h 34"/>
              <a:gd name="T2" fmla="*/ 13 w 27"/>
              <a:gd name="T3" fmla="*/ 0 h 34"/>
              <a:gd name="T4" fmla="*/ 27 w 27"/>
              <a:gd name="T5" fmla="*/ 3 h 34"/>
              <a:gd name="T6" fmla="*/ 6 w 27"/>
              <a:gd name="T7" fmla="*/ 34 h 34"/>
            </a:gdLst>
            <a:ahLst/>
            <a:cxnLst>
              <a:cxn ang="0">
                <a:pos x="T0" y="T1"/>
              </a:cxn>
              <a:cxn ang="0">
                <a:pos x="T2" y="T3"/>
              </a:cxn>
              <a:cxn ang="0">
                <a:pos x="T4" y="T5"/>
              </a:cxn>
              <a:cxn ang="0">
                <a:pos x="T6" y="T7"/>
              </a:cxn>
            </a:cxnLst>
            <a:rect l="0" t="0" r="r" b="b"/>
            <a:pathLst>
              <a:path w="27" h="34">
                <a:moveTo>
                  <a:pt x="6" y="34"/>
                </a:moveTo>
                <a:cubicBezTo>
                  <a:pt x="0" y="22"/>
                  <a:pt x="4" y="9"/>
                  <a:pt x="13" y="0"/>
                </a:cubicBezTo>
                <a:cubicBezTo>
                  <a:pt x="27" y="3"/>
                  <a:pt x="27" y="3"/>
                  <a:pt x="27" y="3"/>
                </a:cubicBezTo>
                <a:cubicBezTo>
                  <a:pt x="14" y="10"/>
                  <a:pt x="6" y="18"/>
                  <a:pt x="6" y="34"/>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0" name="Freeform 79"/>
          <p:cNvSpPr>
            <a:spLocks noEditPoints="1"/>
          </p:cNvSpPr>
          <p:nvPr/>
        </p:nvSpPr>
        <p:spPr bwMode="auto">
          <a:xfrm>
            <a:off x="8068314" y="3991000"/>
            <a:ext cx="225425" cy="312738"/>
          </a:xfrm>
          <a:custGeom>
            <a:avLst/>
            <a:gdLst>
              <a:gd name="T0" fmla="*/ 87 w 103"/>
              <a:gd name="T1" fmla="*/ 88 h 143"/>
              <a:gd name="T2" fmla="*/ 103 w 103"/>
              <a:gd name="T3" fmla="*/ 112 h 143"/>
              <a:gd name="T4" fmla="*/ 102 w 103"/>
              <a:gd name="T5" fmla="*/ 143 h 143"/>
              <a:gd name="T6" fmla="*/ 87 w 103"/>
              <a:gd name="T7" fmla="*/ 137 h 143"/>
              <a:gd name="T8" fmla="*/ 87 w 103"/>
              <a:gd name="T9" fmla="*/ 134 h 143"/>
              <a:gd name="T10" fmla="*/ 91 w 103"/>
              <a:gd name="T11" fmla="*/ 136 h 143"/>
              <a:gd name="T12" fmla="*/ 100 w 103"/>
              <a:gd name="T13" fmla="*/ 130 h 143"/>
              <a:gd name="T14" fmla="*/ 100 w 103"/>
              <a:gd name="T15" fmla="*/ 113 h 143"/>
              <a:gd name="T16" fmla="*/ 100 w 103"/>
              <a:gd name="T17" fmla="*/ 113 h 143"/>
              <a:gd name="T18" fmla="*/ 99 w 103"/>
              <a:gd name="T19" fmla="*/ 111 h 143"/>
              <a:gd name="T20" fmla="*/ 92 w 103"/>
              <a:gd name="T21" fmla="*/ 110 h 143"/>
              <a:gd name="T22" fmla="*/ 90 w 103"/>
              <a:gd name="T23" fmla="*/ 116 h 143"/>
              <a:gd name="T24" fmla="*/ 87 w 103"/>
              <a:gd name="T25" fmla="*/ 115 h 143"/>
              <a:gd name="T26" fmla="*/ 87 w 103"/>
              <a:gd name="T27" fmla="*/ 88 h 143"/>
              <a:gd name="T28" fmla="*/ 73 w 103"/>
              <a:gd name="T29" fmla="*/ 132 h 143"/>
              <a:gd name="T30" fmla="*/ 32 w 103"/>
              <a:gd name="T31" fmla="*/ 70 h 143"/>
              <a:gd name="T32" fmla="*/ 28 w 103"/>
              <a:gd name="T33" fmla="*/ 68 h 143"/>
              <a:gd name="T34" fmla="*/ 28 w 103"/>
              <a:gd name="T35" fmla="*/ 67 h 143"/>
              <a:gd name="T36" fmla="*/ 28 w 103"/>
              <a:gd name="T37" fmla="*/ 63 h 143"/>
              <a:gd name="T38" fmla="*/ 29 w 103"/>
              <a:gd name="T39" fmla="*/ 65 h 143"/>
              <a:gd name="T40" fmla="*/ 34 w 103"/>
              <a:gd name="T41" fmla="*/ 66 h 143"/>
              <a:gd name="T42" fmla="*/ 41 w 103"/>
              <a:gd name="T43" fmla="*/ 61 h 143"/>
              <a:gd name="T44" fmla="*/ 41 w 103"/>
              <a:gd name="T45" fmla="*/ 61 h 143"/>
              <a:gd name="T46" fmla="*/ 37 w 103"/>
              <a:gd name="T47" fmla="*/ 59 h 143"/>
              <a:gd name="T48" fmla="*/ 28 w 103"/>
              <a:gd name="T49" fmla="*/ 45 h 143"/>
              <a:gd name="T50" fmla="*/ 28 w 103"/>
              <a:gd name="T51" fmla="*/ 26 h 143"/>
              <a:gd name="T52" fmla="*/ 39 w 103"/>
              <a:gd name="T53" fmla="*/ 19 h 143"/>
              <a:gd name="T54" fmla="*/ 44 w 103"/>
              <a:gd name="T55" fmla="*/ 21 h 143"/>
              <a:gd name="T56" fmla="*/ 61 w 103"/>
              <a:gd name="T57" fmla="*/ 46 h 143"/>
              <a:gd name="T58" fmla="*/ 61 w 103"/>
              <a:gd name="T59" fmla="*/ 50 h 143"/>
              <a:gd name="T60" fmla="*/ 87 w 103"/>
              <a:gd name="T61" fmla="*/ 88 h 143"/>
              <a:gd name="T62" fmla="*/ 87 w 103"/>
              <a:gd name="T63" fmla="*/ 115 h 143"/>
              <a:gd name="T64" fmla="*/ 84 w 103"/>
              <a:gd name="T65" fmla="*/ 116 h 143"/>
              <a:gd name="T66" fmla="*/ 82 w 103"/>
              <a:gd name="T67" fmla="*/ 122 h 143"/>
              <a:gd name="T68" fmla="*/ 75 w 103"/>
              <a:gd name="T69" fmla="*/ 121 h 143"/>
              <a:gd name="T70" fmla="*/ 74 w 103"/>
              <a:gd name="T71" fmla="*/ 128 h 143"/>
              <a:gd name="T72" fmla="*/ 75 w 103"/>
              <a:gd name="T73" fmla="*/ 130 h 143"/>
              <a:gd name="T74" fmla="*/ 87 w 103"/>
              <a:gd name="T75" fmla="*/ 134 h 143"/>
              <a:gd name="T76" fmla="*/ 87 w 103"/>
              <a:gd name="T77" fmla="*/ 137 h 143"/>
              <a:gd name="T78" fmla="*/ 73 w 103"/>
              <a:gd name="T79" fmla="*/ 132 h 143"/>
              <a:gd name="T80" fmla="*/ 28 w 103"/>
              <a:gd name="T81" fmla="*/ 4 h 143"/>
              <a:gd name="T82" fmla="*/ 28 w 103"/>
              <a:gd name="T83" fmla="*/ 24 h 143"/>
              <a:gd name="T84" fmla="*/ 36 w 103"/>
              <a:gd name="T85" fmla="*/ 15 h 143"/>
              <a:gd name="T86" fmla="*/ 32 w 103"/>
              <a:gd name="T87" fmla="*/ 8 h 143"/>
              <a:gd name="T88" fmla="*/ 28 w 103"/>
              <a:gd name="T89" fmla="*/ 4 h 143"/>
              <a:gd name="T90" fmla="*/ 28 w 103"/>
              <a:gd name="T91" fmla="*/ 67 h 143"/>
              <a:gd name="T92" fmla="*/ 11 w 103"/>
              <a:gd name="T93" fmla="*/ 43 h 143"/>
              <a:gd name="T94" fmla="*/ 11 w 103"/>
              <a:gd name="T95" fmla="*/ 37 h 143"/>
              <a:gd name="T96" fmla="*/ 5 w 103"/>
              <a:gd name="T97" fmla="*/ 27 h 143"/>
              <a:gd name="T98" fmla="*/ 9 w 103"/>
              <a:gd name="T99" fmla="*/ 4 h 143"/>
              <a:gd name="T100" fmla="*/ 28 w 103"/>
              <a:gd name="T101" fmla="*/ 4 h 143"/>
              <a:gd name="T102" fmla="*/ 28 w 103"/>
              <a:gd name="T103" fmla="*/ 24 h 143"/>
              <a:gd name="T104" fmla="*/ 21 w 103"/>
              <a:gd name="T105" fmla="*/ 31 h 143"/>
              <a:gd name="T106" fmla="*/ 28 w 103"/>
              <a:gd name="T107" fmla="*/ 26 h 143"/>
              <a:gd name="T108" fmla="*/ 28 w 103"/>
              <a:gd name="T109" fmla="*/ 45 h 143"/>
              <a:gd name="T110" fmla="*/ 22 w 103"/>
              <a:gd name="T111" fmla="*/ 37 h 143"/>
              <a:gd name="T112" fmla="*/ 22 w 103"/>
              <a:gd name="T113" fmla="*/ 33 h 143"/>
              <a:gd name="T114" fmla="*/ 15 w 103"/>
              <a:gd name="T115" fmla="*/ 37 h 143"/>
              <a:gd name="T116" fmla="*/ 14 w 103"/>
              <a:gd name="T117" fmla="*/ 43 h 143"/>
              <a:gd name="T118" fmla="*/ 28 w 103"/>
              <a:gd name="T119" fmla="*/ 63 h 143"/>
              <a:gd name="T120" fmla="*/ 28 w 103"/>
              <a:gd name="T121" fmla="*/ 67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3" h="143">
                <a:moveTo>
                  <a:pt x="87" y="88"/>
                </a:moveTo>
                <a:cubicBezTo>
                  <a:pt x="103" y="112"/>
                  <a:pt x="103" y="112"/>
                  <a:pt x="103" y="112"/>
                </a:cubicBezTo>
                <a:cubicBezTo>
                  <a:pt x="102" y="143"/>
                  <a:pt x="102" y="143"/>
                  <a:pt x="102" y="143"/>
                </a:cubicBezTo>
                <a:cubicBezTo>
                  <a:pt x="87" y="137"/>
                  <a:pt x="87" y="137"/>
                  <a:pt x="87" y="137"/>
                </a:cubicBezTo>
                <a:cubicBezTo>
                  <a:pt x="87" y="134"/>
                  <a:pt x="87" y="134"/>
                  <a:pt x="87" y="134"/>
                </a:cubicBezTo>
                <a:cubicBezTo>
                  <a:pt x="91" y="136"/>
                  <a:pt x="91" y="136"/>
                  <a:pt x="91" y="136"/>
                </a:cubicBezTo>
                <a:cubicBezTo>
                  <a:pt x="100" y="130"/>
                  <a:pt x="100" y="130"/>
                  <a:pt x="100" y="130"/>
                </a:cubicBezTo>
                <a:cubicBezTo>
                  <a:pt x="100" y="113"/>
                  <a:pt x="100" y="113"/>
                  <a:pt x="100" y="113"/>
                </a:cubicBezTo>
                <a:cubicBezTo>
                  <a:pt x="100" y="113"/>
                  <a:pt x="100" y="113"/>
                  <a:pt x="100" y="113"/>
                </a:cubicBezTo>
                <a:cubicBezTo>
                  <a:pt x="99" y="111"/>
                  <a:pt x="99" y="111"/>
                  <a:pt x="99" y="111"/>
                </a:cubicBezTo>
                <a:cubicBezTo>
                  <a:pt x="98" y="109"/>
                  <a:pt x="95" y="108"/>
                  <a:pt x="92" y="110"/>
                </a:cubicBezTo>
                <a:cubicBezTo>
                  <a:pt x="90" y="111"/>
                  <a:pt x="89" y="114"/>
                  <a:pt x="90" y="116"/>
                </a:cubicBezTo>
                <a:cubicBezTo>
                  <a:pt x="89" y="115"/>
                  <a:pt x="88" y="115"/>
                  <a:pt x="87" y="115"/>
                </a:cubicBezTo>
                <a:lnTo>
                  <a:pt x="87" y="88"/>
                </a:lnTo>
                <a:close/>
                <a:moveTo>
                  <a:pt x="73" y="132"/>
                </a:moveTo>
                <a:cubicBezTo>
                  <a:pt x="32" y="70"/>
                  <a:pt x="32" y="70"/>
                  <a:pt x="32" y="70"/>
                </a:cubicBezTo>
                <a:cubicBezTo>
                  <a:pt x="30" y="70"/>
                  <a:pt x="29" y="69"/>
                  <a:pt x="28" y="68"/>
                </a:cubicBezTo>
                <a:cubicBezTo>
                  <a:pt x="28" y="67"/>
                  <a:pt x="28" y="67"/>
                  <a:pt x="28" y="67"/>
                </a:cubicBezTo>
                <a:cubicBezTo>
                  <a:pt x="28" y="63"/>
                  <a:pt x="28" y="63"/>
                  <a:pt x="28" y="63"/>
                </a:cubicBezTo>
                <a:cubicBezTo>
                  <a:pt x="29" y="65"/>
                  <a:pt x="29" y="65"/>
                  <a:pt x="29" y="65"/>
                </a:cubicBezTo>
                <a:cubicBezTo>
                  <a:pt x="30" y="67"/>
                  <a:pt x="33" y="67"/>
                  <a:pt x="34" y="66"/>
                </a:cubicBezTo>
                <a:cubicBezTo>
                  <a:pt x="41" y="61"/>
                  <a:pt x="41" y="61"/>
                  <a:pt x="41" y="61"/>
                </a:cubicBezTo>
                <a:cubicBezTo>
                  <a:pt x="41" y="61"/>
                  <a:pt x="41" y="61"/>
                  <a:pt x="41" y="61"/>
                </a:cubicBezTo>
                <a:cubicBezTo>
                  <a:pt x="40" y="61"/>
                  <a:pt x="38" y="61"/>
                  <a:pt x="37" y="59"/>
                </a:cubicBezTo>
                <a:cubicBezTo>
                  <a:pt x="28" y="45"/>
                  <a:pt x="28" y="45"/>
                  <a:pt x="28" y="45"/>
                </a:cubicBezTo>
                <a:cubicBezTo>
                  <a:pt x="28" y="26"/>
                  <a:pt x="28" y="26"/>
                  <a:pt x="28" y="26"/>
                </a:cubicBezTo>
                <a:cubicBezTo>
                  <a:pt x="39" y="19"/>
                  <a:pt x="39" y="19"/>
                  <a:pt x="39" y="19"/>
                </a:cubicBezTo>
                <a:cubicBezTo>
                  <a:pt x="41" y="18"/>
                  <a:pt x="43" y="19"/>
                  <a:pt x="44" y="21"/>
                </a:cubicBezTo>
                <a:cubicBezTo>
                  <a:pt x="61" y="46"/>
                  <a:pt x="61" y="46"/>
                  <a:pt x="61" y="46"/>
                </a:cubicBezTo>
                <a:cubicBezTo>
                  <a:pt x="62" y="47"/>
                  <a:pt x="62" y="49"/>
                  <a:pt x="61" y="50"/>
                </a:cubicBezTo>
                <a:cubicBezTo>
                  <a:pt x="87" y="88"/>
                  <a:pt x="87" y="88"/>
                  <a:pt x="87" y="88"/>
                </a:cubicBezTo>
                <a:cubicBezTo>
                  <a:pt x="87" y="115"/>
                  <a:pt x="87" y="115"/>
                  <a:pt x="87" y="115"/>
                </a:cubicBezTo>
                <a:cubicBezTo>
                  <a:pt x="86" y="115"/>
                  <a:pt x="85" y="115"/>
                  <a:pt x="84" y="116"/>
                </a:cubicBezTo>
                <a:cubicBezTo>
                  <a:pt x="82" y="117"/>
                  <a:pt x="81" y="120"/>
                  <a:pt x="82" y="122"/>
                </a:cubicBezTo>
                <a:cubicBezTo>
                  <a:pt x="80" y="120"/>
                  <a:pt x="77" y="120"/>
                  <a:pt x="75" y="121"/>
                </a:cubicBezTo>
                <a:cubicBezTo>
                  <a:pt x="73" y="123"/>
                  <a:pt x="72" y="126"/>
                  <a:pt x="74" y="128"/>
                </a:cubicBezTo>
                <a:cubicBezTo>
                  <a:pt x="75" y="130"/>
                  <a:pt x="75" y="130"/>
                  <a:pt x="75" y="130"/>
                </a:cubicBezTo>
                <a:cubicBezTo>
                  <a:pt x="87" y="134"/>
                  <a:pt x="87" y="134"/>
                  <a:pt x="87" y="134"/>
                </a:cubicBezTo>
                <a:cubicBezTo>
                  <a:pt x="87" y="137"/>
                  <a:pt x="87" y="137"/>
                  <a:pt x="87" y="137"/>
                </a:cubicBezTo>
                <a:cubicBezTo>
                  <a:pt x="73" y="132"/>
                  <a:pt x="73" y="132"/>
                  <a:pt x="73" y="132"/>
                </a:cubicBezTo>
                <a:close/>
                <a:moveTo>
                  <a:pt x="28" y="4"/>
                </a:moveTo>
                <a:cubicBezTo>
                  <a:pt x="28" y="24"/>
                  <a:pt x="28" y="24"/>
                  <a:pt x="28" y="24"/>
                </a:cubicBezTo>
                <a:cubicBezTo>
                  <a:pt x="36" y="15"/>
                  <a:pt x="36" y="15"/>
                  <a:pt x="36" y="15"/>
                </a:cubicBezTo>
                <a:cubicBezTo>
                  <a:pt x="32" y="8"/>
                  <a:pt x="32" y="8"/>
                  <a:pt x="32" y="8"/>
                </a:cubicBezTo>
                <a:cubicBezTo>
                  <a:pt x="31" y="7"/>
                  <a:pt x="29" y="5"/>
                  <a:pt x="28" y="4"/>
                </a:cubicBezTo>
                <a:close/>
                <a:moveTo>
                  <a:pt x="28" y="67"/>
                </a:moveTo>
                <a:cubicBezTo>
                  <a:pt x="11" y="43"/>
                  <a:pt x="11" y="43"/>
                  <a:pt x="11" y="43"/>
                </a:cubicBezTo>
                <a:cubicBezTo>
                  <a:pt x="10" y="41"/>
                  <a:pt x="10" y="38"/>
                  <a:pt x="11" y="37"/>
                </a:cubicBezTo>
                <a:cubicBezTo>
                  <a:pt x="5" y="27"/>
                  <a:pt x="5" y="27"/>
                  <a:pt x="5" y="27"/>
                </a:cubicBezTo>
                <a:cubicBezTo>
                  <a:pt x="0" y="19"/>
                  <a:pt x="2" y="9"/>
                  <a:pt x="9" y="4"/>
                </a:cubicBezTo>
                <a:cubicBezTo>
                  <a:pt x="15" y="0"/>
                  <a:pt x="22" y="0"/>
                  <a:pt x="28" y="4"/>
                </a:cubicBezTo>
                <a:cubicBezTo>
                  <a:pt x="28" y="24"/>
                  <a:pt x="28" y="24"/>
                  <a:pt x="28" y="24"/>
                </a:cubicBezTo>
                <a:cubicBezTo>
                  <a:pt x="21" y="31"/>
                  <a:pt x="21" y="31"/>
                  <a:pt x="21" y="31"/>
                </a:cubicBezTo>
                <a:cubicBezTo>
                  <a:pt x="28" y="26"/>
                  <a:pt x="28" y="26"/>
                  <a:pt x="28" y="26"/>
                </a:cubicBezTo>
                <a:cubicBezTo>
                  <a:pt x="28" y="45"/>
                  <a:pt x="28" y="45"/>
                  <a:pt x="28" y="45"/>
                </a:cubicBezTo>
                <a:cubicBezTo>
                  <a:pt x="22" y="37"/>
                  <a:pt x="22" y="37"/>
                  <a:pt x="22" y="37"/>
                </a:cubicBezTo>
                <a:cubicBezTo>
                  <a:pt x="21" y="36"/>
                  <a:pt x="21" y="34"/>
                  <a:pt x="22" y="33"/>
                </a:cubicBezTo>
                <a:cubicBezTo>
                  <a:pt x="15" y="37"/>
                  <a:pt x="15" y="37"/>
                  <a:pt x="15" y="37"/>
                </a:cubicBezTo>
                <a:cubicBezTo>
                  <a:pt x="14" y="39"/>
                  <a:pt x="13" y="41"/>
                  <a:pt x="14" y="43"/>
                </a:cubicBezTo>
                <a:cubicBezTo>
                  <a:pt x="28" y="63"/>
                  <a:pt x="28" y="63"/>
                  <a:pt x="28" y="63"/>
                </a:cubicBezTo>
                <a:lnTo>
                  <a:pt x="28" y="67"/>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1" name="Freeform 80"/>
          <p:cNvSpPr>
            <a:spLocks noEditPoints="1"/>
          </p:cNvSpPr>
          <p:nvPr/>
        </p:nvSpPr>
        <p:spPr bwMode="auto">
          <a:xfrm>
            <a:off x="9800276" y="2387625"/>
            <a:ext cx="282575" cy="309563"/>
          </a:xfrm>
          <a:custGeom>
            <a:avLst/>
            <a:gdLst>
              <a:gd name="T0" fmla="*/ 101 w 130"/>
              <a:gd name="T1" fmla="*/ 65 h 142"/>
              <a:gd name="T2" fmla="*/ 97 w 130"/>
              <a:gd name="T3" fmla="*/ 81 h 142"/>
              <a:gd name="T4" fmla="*/ 97 w 130"/>
              <a:gd name="T5" fmla="*/ 94 h 142"/>
              <a:gd name="T6" fmla="*/ 100 w 130"/>
              <a:gd name="T7" fmla="*/ 95 h 142"/>
              <a:gd name="T8" fmla="*/ 111 w 130"/>
              <a:gd name="T9" fmla="*/ 112 h 142"/>
              <a:gd name="T10" fmla="*/ 97 w 130"/>
              <a:gd name="T11" fmla="*/ 103 h 142"/>
              <a:gd name="T12" fmla="*/ 97 w 130"/>
              <a:gd name="T13" fmla="*/ 28 h 142"/>
              <a:gd name="T14" fmla="*/ 111 w 130"/>
              <a:gd name="T15" fmla="*/ 19 h 142"/>
              <a:gd name="T16" fmla="*/ 100 w 130"/>
              <a:gd name="T17" fmla="*/ 35 h 142"/>
              <a:gd name="T18" fmla="*/ 97 w 130"/>
              <a:gd name="T19" fmla="*/ 36 h 142"/>
              <a:gd name="T20" fmla="*/ 127 w 130"/>
              <a:gd name="T21" fmla="*/ 62 h 142"/>
              <a:gd name="T22" fmla="*/ 108 w 130"/>
              <a:gd name="T23" fmla="*/ 65 h 142"/>
              <a:gd name="T24" fmla="*/ 127 w 130"/>
              <a:gd name="T25" fmla="*/ 69 h 142"/>
              <a:gd name="T26" fmla="*/ 127 w 130"/>
              <a:gd name="T27" fmla="*/ 62 h 142"/>
              <a:gd name="T28" fmla="*/ 67 w 130"/>
              <a:gd name="T29" fmla="*/ 142 h 142"/>
              <a:gd name="T30" fmla="*/ 85 w 130"/>
              <a:gd name="T31" fmla="*/ 95 h 142"/>
              <a:gd name="T32" fmla="*/ 97 w 130"/>
              <a:gd name="T33" fmla="*/ 50 h 142"/>
              <a:gd name="T34" fmla="*/ 65 w 130"/>
              <a:gd name="T35" fmla="*/ 37 h 142"/>
              <a:gd name="T36" fmla="*/ 93 w 130"/>
              <a:gd name="T37" fmla="*/ 65 h 142"/>
              <a:gd name="T38" fmla="*/ 79 w 130"/>
              <a:gd name="T39" fmla="*/ 90 h 142"/>
              <a:gd name="T40" fmla="*/ 78 w 130"/>
              <a:gd name="T41" fmla="*/ 110 h 142"/>
              <a:gd name="T42" fmla="*/ 65 w 130"/>
              <a:gd name="T43" fmla="*/ 142 h 142"/>
              <a:gd name="T44" fmla="*/ 97 w 130"/>
              <a:gd name="T45" fmla="*/ 36 h 142"/>
              <a:gd name="T46" fmla="*/ 95 w 130"/>
              <a:gd name="T47" fmla="*/ 31 h 142"/>
              <a:gd name="T48" fmla="*/ 97 w 130"/>
              <a:gd name="T49" fmla="*/ 94 h 142"/>
              <a:gd name="T50" fmla="*/ 95 w 130"/>
              <a:gd name="T51" fmla="*/ 100 h 142"/>
              <a:gd name="T52" fmla="*/ 97 w 130"/>
              <a:gd name="T53" fmla="*/ 94 h 142"/>
              <a:gd name="T54" fmla="*/ 65 w 130"/>
              <a:gd name="T55" fmla="*/ 0 h 142"/>
              <a:gd name="T56" fmla="*/ 68 w 130"/>
              <a:gd name="T57" fmla="*/ 3 h 142"/>
              <a:gd name="T58" fmla="*/ 65 w 130"/>
              <a:gd name="T59" fmla="*/ 23 h 142"/>
              <a:gd name="T60" fmla="*/ 65 w 130"/>
              <a:gd name="T61" fmla="*/ 23 h 142"/>
              <a:gd name="T62" fmla="*/ 32 w 130"/>
              <a:gd name="T63" fmla="*/ 50 h 142"/>
              <a:gd name="T64" fmla="*/ 45 w 130"/>
              <a:gd name="T65" fmla="*/ 96 h 142"/>
              <a:gd name="T66" fmla="*/ 63 w 130"/>
              <a:gd name="T67" fmla="*/ 142 h 142"/>
              <a:gd name="T68" fmla="*/ 65 w 130"/>
              <a:gd name="T69" fmla="*/ 110 h 142"/>
              <a:gd name="T70" fmla="*/ 52 w 130"/>
              <a:gd name="T71" fmla="*/ 93 h 142"/>
              <a:gd name="T72" fmla="*/ 36 w 130"/>
              <a:gd name="T73" fmla="*/ 65 h 142"/>
              <a:gd name="T74" fmla="*/ 65 w 130"/>
              <a:gd name="T75" fmla="*/ 37 h 142"/>
              <a:gd name="T76" fmla="*/ 65 w 130"/>
              <a:gd name="T77" fmla="*/ 29 h 142"/>
              <a:gd name="T78" fmla="*/ 65 w 130"/>
              <a:gd name="T79" fmla="*/ 0 h 142"/>
              <a:gd name="T80" fmla="*/ 62 w 130"/>
              <a:gd name="T81" fmla="*/ 20 h 142"/>
              <a:gd name="T82" fmla="*/ 65 w 130"/>
              <a:gd name="T83" fmla="*/ 0 h 142"/>
              <a:gd name="T84" fmla="*/ 32 w 130"/>
              <a:gd name="T85" fmla="*/ 94 h 142"/>
              <a:gd name="T86" fmla="*/ 35 w 130"/>
              <a:gd name="T87" fmla="*/ 100 h 142"/>
              <a:gd name="T88" fmla="*/ 32 w 130"/>
              <a:gd name="T89" fmla="*/ 36 h 142"/>
              <a:gd name="T90" fmla="*/ 35 w 130"/>
              <a:gd name="T91" fmla="*/ 31 h 142"/>
              <a:gd name="T92" fmla="*/ 32 w 130"/>
              <a:gd name="T93" fmla="*/ 36 h 142"/>
              <a:gd name="T94" fmla="*/ 29 w 130"/>
              <a:gd name="T95" fmla="*/ 65 h 142"/>
              <a:gd name="T96" fmla="*/ 32 w 130"/>
              <a:gd name="T97" fmla="*/ 50 h 142"/>
              <a:gd name="T98" fmla="*/ 32 w 130"/>
              <a:gd name="T99" fmla="*/ 36 h 142"/>
              <a:gd name="T100" fmla="*/ 30 w 130"/>
              <a:gd name="T101" fmla="*/ 35 h 142"/>
              <a:gd name="T102" fmla="*/ 19 w 130"/>
              <a:gd name="T103" fmla="*/ 19 h 142"/>
              <a:gd name="T104" fmla="*/ 32 w 130"/>
              <a:gd name="T105" fmla="*/ 28 h 142"/>
              <a:gd name="T106" fmla="*/ 32 w 130"/>
              <a:gd name="T107" fmla="*/ 103 h 142"/>
              <a:gd name="T108" fmla="*/ 19 w 130"/>
              <a:gd name="T109" fmla="*/ 112 h 142"/>
              <a:gd name="T110" fmla="*/ 30 w 130"/>
              <a:gd name="T111" fmla="*/ 95 h 142"/>
              <a:gd name="T112" fmla="*/ 32 w 130"/>
              <a:gd name="T113" fmla="*/ 94 h 142"/>
              <a:gd name="T114" fmla="*/ 22 w 130"/>
              <a:gd name="T115" fmla="*/ 65 h 142"/>
              <a:gd name="T116" fmla="*/ 3 w 130"/>
              <a:gd name="T117" fmla="*/ 62 h 142"/>
              <a:gd name="T118" fmla="*/ 3 w 130"/>
              <a:gd name="T119" fmla="*/ 69 h 142"/>
              <a:gd name="T120" fmla="*/ 22 w 130"/>
              <a:gd name="T121" fmla="*/ 65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30" h="142">
                <a:moveTo>
                  <a:pt x="97" y="81"/>
                </a:moveTo>
                <a:cubicBezTo>
                  <a:pt x="100" y="76"/>
                  <a:pt x="101" y="71"/>
                  <a:pt x="101" y="65"/>
                </a:cubicBezTo>
                <a:cubicBezTo>
                  <a:pt x="101" y="60"/>
                  <a:pt x="100" y="55"/>
                  <a:pt x="97" y="50"/>
                </a:cubicBezTo>
                <a:cubicBezTo>
                  <a:pt x="97" y="81"/>
                  <a:pt x="97" y="81"/>
                  <a:pt x="97" y="81"/>
                </a:cubicBezTo>
                <a:close/>
                <a:moveTo>
                  <a:pt x="97" y="103"/>
                </a:moveTo>
                <a:cubicBezTo>
                  <a:pt x="97" y="94"/>
                  <a:pt x="97" y="94"/>
                  <a:pt x="97" y="94"/>
                </a:cubicBezTo>
                <a:cubicBezTo>
                  <a:pt x="98" y="94"/>
                  <a:pt x="99" y="95"/>
                  <a:pt x="100" y="95"/>
                </a:cubicBezTo>
                <a:cubicBezTo>
                  <a:pt x="100" y="95"/>
                  <a:pt x="100" y="95"/>
                  <a:pt x="100" y="95"/>
                </a:cubicBezTo>
                <a:cubicBezTo>
                  <a:pt x="111" y="107"/>
                  <a:pt x="111" y="107"/>
                  <a:pt x="111" y="107"/>
                </a:cubicBezTo>
                <a:cubicBezTo>
                  <a:pt x="113" y="108"/>
                  <a:pt x="113" y="110"/>
                  <a:pt x="111" y="112"/>
                </a:cubicBezTo>
                <a:cubicBezTo>
                  <a:pt x="110" y="113"/>
                  <a:pt x="108" y="113"/>
                  <a:pt x="106" y="112"/>
                </a:cubicBezTo>
                <a:cubicBezTo>
                  <a:pt x="97" y="103"/>
                  <a:pt x="97" y="103"/>
                  <a:pt x="97" y="103"/>
                </a:cubicBezTo>
                <a:close/>
                <a:moveTo>
                  <a:pt x="97" y="36"/>
                </a:moveTo>
                <a:cubicBezTo>
                  <a:pt x="97" y="28"/>
                  <a:pt x="97" y="28"/>
                  <a:pt x="97" y="28"/>
                </a:cubicBezTo>
                <a:cubicBezTo>
                  <a:pt x="106" y="19"/>
                  <a:pt x="106" y="19"/>
                  <a:pt x="106" y="19"/>
                </a:cubicBezTo>
                <a:cubicBezTo>
                  <a:pt x="108" y="18"/>
                  <a:pt x="110" y="18"/>
                  <a:pt x="111" y="19"/>
                </a:cubicBezTo>
                <a:cubicBezTo>
                  <a:pt x="113" y="20"/>
                  <a:pt x="113" y="23"/>
                  <a:pt x="111" y="24"/>
                </a:cubicBezTo>
                <a:cubicBezTo>
                  <a:pt x="100" y="35"/>
                  <a:pt x="100" y="35"/>
                  <a:pt x="100" y="35"/>
                </a:cubicBezTo>
                <a:cubicBezTo>
                  <a:pt x="100" y="35"/>
                  <a:pt x="100" y="35"/>
                  <a:pt x="100" y="35"/>
                </a:cubicBezTo>
                <a:cubicBezTo>
                  <a:pt x="99" y="36"/>
                  <a:pt x="98" y="36"/>
                  <a:pt x="97" y="36"/>
                </a:cubicBezTo>
                <a:close/>
                <a:moveTo>
                  <a:pt x="127" y="62"/>
                </a:moveTo>
                <a:cubicBezTo>
                  <a:pt x="127" y="62"/>
                  <a:pt x="127" y="62"/>
                  <a:pt x="127" y="62"/>
                </a:cubicBezTo>
                <a:cubicBezTo>
                  <a:pt x="111" y="62"/>
                  <a:pt x="111" y="62"/>
                  <a:pt x="111" y="62"/>
                </a:cubicBezTo>
                <a:cubicBezTo>
                  <a:pt x="109" y="62"/>
                  <a:pt x="108" y="64"/>
                  <a:pt x="108" y="65"/>
                </a:cubicBezTo>
                <a:cubicBezTo>
                  <a:pt x="108" y="67"/>
                  <a:pt x="109" y="69"/>
                  <a:pt x="111" y="69"/>
                </a:cubicBezTo>
                <a:cubicBezTo>
                  <a:pt x="127" y="69"/>
                  <a:pt x="127" y="69"/>
                  <a:pt x="127" y="69"/>
                </a:cubicBezTo>
                <a:cubicBezTo>
                  <a:pt x="129" y="69"/>
                  <a:pt x="130" y="67"/>
                  <a:pt x="130" y="65"/>
                </a:cubicBezTo>
                <a:cubicBezTo>
                  <a:pt x="130" y="64"/>
                  <a:pt x="129" y="62"/>
                  <a:pt x="127" y="62"/>
                </a:cubicBezTo>
                <a:close/>
                <a:moveTo>
                  <a:pt x="65" y="142"/>
                </a:moveTo>
                <a:cubicBezTo>
                  <a:pt x="67" y="142"/>
                  <a:pt x="67" y="142"/>
                  <a:pt x="67" y="142"/>
                </a:cubicBezTo>
                <a:cubicBezTo>
                  <a:pt x="77" y="142"/>
                  <a:pt x="85" y="134"/>
                  <a:pt x="85" y="124"/>
                </a:cubicBezTo>
                <a:cubicBezTo>
                  <a:pt x="85" y="95"/>
                  <a:pt x="85" y="95"/>
                  <a:pt x="85" y="95"/>
                </a:cubicBezTo>
                <a:cubicBezTo>
                  <a:pt x="90" y="92"/>
                  <a:pt x="95" y="87"/>
                  <a:pt x="97" y="81"/>
                </a:cubicBezTo>
                <a:cubicBezTo>
                  <a:pt x="97" y="50"/>
                  <a:pt x="97" y="50"/>
                  <a:pt x="97" y="50"/>
                </a:cubicBezTo>
                <a:cubicBezTo>
                  <a:pt x="92" y="38"/>
                  <a:pt x="79" y="29"/>
                  <a:pt x="65" y="29"/>
                </a:cubicBezTo>
                <a:cubicBezTo>
                  <a:pt x="65" y="37"/>
                  <a:pt x="65" y="37"/>
                  <a:pt x="65" y="37"/>
                </a:cubicBezTo>
                <a:cubicBezTo>
                  <a:pt x="73" y="37"/>
                  <a:pt x="80" y="40"/>
                  <a:pt x="85" y="45"/>
                </a:cubicBezTo>
                <a:cubicBezTo>
                  <a:pt x="90" y="50"/>
                  <a:pt x="93" y="57"/>
                  <a:pt x="93" y="65"/>
                </a:cubicBezTo>
                <a:cubicBezTo>
                  <a:pt x="93" y="76"/>
                  <a:pt x="88" y="85"/>
                  <a:pt x="79" y="90"/>
                </a:cubicBezTo>
                <a:cubicBezTo>
                  <a:pt x="79" y="90"/>
                  <a:pt x="79" y="90"/>
                  <a:pt x="79" y="90"/>
                </a:cubicBezTo>
                <a:cubicBezTo>
                  <a:pt x="78" y="91"/>
                  <a:pt x="78" y="92"/>
                  <a:pt x="78" y="93"/>
                </a:cubicBezTo>
                <a:cubicBezTo>
                  <a:pt x="78" y="110"/>
                  <a:pt x="78" y="110"/>
                  <a:pt x="78" y="110"/>
                </a:cubicBezTo>
                <a:cubicBezTo>
                  <a:pt x="65" y="110"/>
                  <a:pt x="65" y="110"/>
                  <a:pt x="65" y="110"/>
                </a:cubicBezTo>
                <a:cubicBezTo>
                  <a:pt x="65" y="142"/>
                  <a:pt x="65" y="142"/>
                  <a:pt x="65" y="142"/>
                </a:cubicBezTo>
                <a:close/>
                <a:moveTo>
                  <a:pt x="97" y="28"/>
                </a:moveTo>
                <a:cubicBezTo>
                  <a:pt x="97" y="36"/>
                  <a:pt x="97" y="36"/>
                  <a:pt x="97" y="36"/>
                </a:cubicBezTo>
                <a:cubicBezTo>
                  <a:pt x="97" y="36"/>
                  <a:pt x="96" y="36"/>
                  <a:pt x="95" y="35"/>
                </a:cubicBezTo>
                <a:cubicBezTo>
                  <a:pt x="94" y="34"/>
                  <a:pt x="94" y="32"/>
                  <a:pt x="95" y="31"/>
                </a:cubicBezTo>
                <a:cubicBezTo>
                  <a:pt x="97" y="28"/>
                  <a:pt x="97" y="28"/>
                  <a:pt x="97" y="28"/>
                </a:cubicBezTo>
                <a:close/>
                <a:moveTo>
                  <a:pt x="97" y="94"/>
                </a:moveTo>
                <a:cubicBezTo>
                  <a:pt x="97" y="103"/>
                  <a:pt x="97" y="103"/>
                  <a:pt x="97" y="103"/>
                </a:cubicBezTo>
                <a:cubicBezTo>
                  <a:pt x="95" y="100"/>
                  <a:pt x="95" y="100"/>
                  <a:pt x="95" y="100"/>
                </a:cubicBezTo>
                <a:cubicBezTo>
                  <a:pt x="94" y="99"/>
                  <a:pt x="94" y="97"/>
                  <a:pt x="95" y="95"/>
                </a:cubicBezTo>
                <a:cubicBezTo>
                  <a:pt x="96" y="95"/>
                  <a:pt x="97" y="94"/>
                  <a:pt x="97" y="94"/>
                </a:cubicBezTo>
                <a:close/>
                <a:moveTo>
                  <a:pt x="65" y="23"/>
                </a:moveTo>
                <a:cubicBezTo>
                  <a:pt x="65" y="0"/>
                  <a:pt x="65" y="0"/>
                  <a:pt x="65" y="0"/>
                </a:cubicBezTo>
                <a:cubicBezTo>
                  <a:pt x="65" y="0"/>
                  <a:pt x="65" y="0"/>
                  <a:pt x="65" y="0"/>
                </a:cubicBezTo>
                <a:cubicBezTo>
                  <a:pt x="67" y="0"/>
                  <a:pt x="68" y="2"/>
                  <a:pt x="68" y="3"/>
                </a:cubicBezTo>
                <a:cubicBezTo>
                  <a:pt x="68" y="20"/>
                  <a:pt x="68" y="20"/>
                  <a:pt x="68" y="20"/>
                </a:cubicBezTo>
                <a:cubicBezTo>
                  <a:pt x="68" y="21"/>
                  <a:pt x="67" y="23"/>
                  <a:pt x="65" y="23"/>
                </a:cubicBezTo>
                <a:cubicBezTo>
                  <a:pt x="65" y="23"/>
                  <a:pt x="65" y="23"/>
                  <a:pt x="65" y="23"/>
                </a:cubicBezTo>
                <a:cubicBezTo>
                  <a:pt x="65" y="23"/>
                  <a:pt x="65" y="23"/>
                  <a:pt x="65" y="23"/>
                </a:cubicBezTo>
                <a:close/>
                <a:moveTo>
                  <a:pt x="65" y="29"/>
                </a:moveTo>
                <a:cubicBezTo>
                  <a:pt x="50" y="29"/>
                  <a:pt x="38" y="37"/>
                  <a:pt x="32" y="50"/>
                </a:cubicBezTo>
                <a:cubicBezTo>
                  <a:pt x="32" y="81"/>
                  <a:pt x="32" y="81"/>
                  <a:pt x="32" y="81"/>
                </a:cubicBezTo>
                <a:cubicBezTo>
                  <a:pt x="35" y="87"/>
                  <a:pt x="40" y="92"/>
                  <a:pt x="45" y="96"/>
                </a:cubicBezTo>
                <a:cubicBezTo>
                  <a:pt x="45" y="124"/>
                  <a:pt x="45" y="124"/>
                  <a:pt x="45" y="124"/>
                </a:cubicBezTo>
                <a:cubicBezTo>
                  <a:pt x="45" y="134"/>
                  <a:pt x="53" y="142"/>
                  <a:pt x="63" y="142"/>
                </a:cubicBezTo>
                <a:cubicBezTo>
                  <a:pt x="65" y="142"/>
                  <a:pt x="65" y="142"/>
                  <a:pt x="65" y="142"/>
                </a:cubicBezTo>
                <a:cubicBezTo>
                  <a:pt x="65" y="110"/>
                  <a:pt x="65" y="110"/>
                  <a:pt x="65" y="110"/>
                </a:cubicBezTo>
                <a:cubicBezTo>
                  <a:pt x="52" y="110"/>
                  <a:pt x="52" y="110"/>
                  <a:pt x="52" y="110"/>
                </a:cubicBezTo>
                <a:cubicBezTo>
                  <a:pt x="52" y="93"/>
                  <a:pt x="52" y="93"/>
                  <a:pt x="52" y="93"/>
                </a:cubicBezTo>
                <a:cubicBezTo>
                  <a:pt x="52" y="92"/>
                  <a:pt x="52" y="91"/>
                  <a:pt x="51" y="90"/>
                </a:cubicBezTo>
                <a:cubicBezTo>
                  <a:pt x="42" y="85"/>
                  <a:pt x="36" y="76"/>
                  <a:pt x="36" y="65"/>
                </a:cubicBezTo>
                <a:cubicBezTo>
                  <a:pt x="36" y="57"/>
                  <a:pt x="39" y="50"/>
                  <a:pt x="44" y="45"/>
                </a:cubicBezTo>
                <a:cubicBezTo>
                  <a:pt x="50" y="40"/>
                  <a:pt x="57" y="37"/>
                  <a:pt x="65" y="37"/>
                </a:cubicBezTo>
                <a:cubicBezTo>
                  <a:pt x="65" y="37"/>
                  <a:pt x="65" y="37"/>
                  <a:pt x="65" y="37"/>
                </a:cubicBezTo>
                <a:cubicBezTo>
                  <a:pt x="65" y="29"/>
                  <a:pt x="65" y="29"/>
                  <a:pt x="65" y="29"/>
                </a:cubicBezTo>
                <a:cubicBezTo>
                  <a:pt x="65" y="29"/>
                  <a:pt x="65" y="29"/>
                  <a:pt x="65" y="29"/>
                </a:cubicBezTo>
                <a:close/>
                <a:moveTo>
                  <a:pt x="65" y="0"/>
                </a:moveTo>
                <a:cubicBezTo>
                  <a:pt x="65" y="23"/>
                  <a:pt x="65" y="23"/>
                  <a:pt x="65" y="23"/>
                </a:cubicBezTo>
                <a:cubicBezTo>
                  <a:pt x="63" y="23"/>
                  <a:pt x="62" y="21"/>
                  <a:pt x="62" y="20"/>
                </a:cubicBezTo>
                <a:cubicBezTo>
                  <a:pt x="62" y="3"/>
                  <a:pt x="62" y="3"/>
                  <a:pt x="62" y="3"/>
                </a:cubicBezTo>
                <a:cubicBezTo>
                  <a:pt x="62" y="2"/>
                  <a:pt x="63" y="0"/>
                  <a:pt x="65" y="0"/>
                </a:cubicBezTo>
                <a:close/>
                <a:moveTo>
                  <a:pt x="32" y="103"/>
                </a:moveTo>
                <a:cubicBezTo>
                  <a:pt x="32" y="94"/>
                  <a:pt x="32" y="94"/>
                  <a:pt x="32" y="94"/>
                </a:cubicBezTo>
                <a:cubicBezTo>
                  <a:pt x="33" y="94"/>
                  <a:pt x="34" y="95"/>
                  <a:pt x="35" y="95"/>
                </a:cubicBezTo>
                <a:cubicBezTo>
                  <a:pt x="36" y="97"/>
                  <a:pt x="36" y="99"/>
                  <a:pt x="35" y="100"/>
                </a:cubicBezTo>
                <a:cubicBezTo>
                  <a:pt x="32" y="103"/>
                  <a:pt x="32" y="103"/>
                  <a:pt x="32" y="103"/>
                </a:cubicBezTo>
                <a:close/>
                <a:moveTo>
                  <a:pt x="32" y="36"/>
                </a:moveTo>
                <a:cubicBezTo>
                  <a:pt x="32" y="28"/>
                  <a:pt x="32" y="28"/>
                  <a:pt x="32" y="28"/>
                </a:cubicBezTo>
                <a:cubicBezTo>
                  <a:pt x="35" y="31"/>
                  <a:pt x="35" y="31"/>
                  <a:pt x="35" y="31"/>
                </a:cubicBezTo>
                <a:cubicBezTo>
                  <a:pt x="36" y="32"/>
                  <a:pt x="36" y="34"/>
                  <a:pt x="35" y="35"/>
                </a:cubicBezTo>
                <a:cubicBezTo>
                  <a:pt x="34" y="36"/>
                  <a:pt x="33" y="36"/>
                  <a:pt x="32" y="36"/>
                </a:cubicBezTo>
                <a:close/>
                <a:moveTo>
                  <a:pt x="32" y="50"/>
                </a:moveTo>
                <a:cubicBezTo>
                  <a:pt x="30" y="54"/>
                  <a:pt x="29" y="60"/>
                  <a:pt x="29" y="65"/>
                </a:cubicBezTo>
                <a:cubicBezTo>
                  <a:pt x="29" y="71"/>
                  <a:pt x="30" y="76"/>
                  <a:pt x="32" y="81"/>
                </a:cubicBezTo>
                <a:cubicBezTo>
                  <a:pt x="32" y="50"/>
                  <a:pt x="32" y="50"/>
                  <a:pt x="32" y="50"/>
                </a:cubicBezTo>
                <a:close/>
                <a:moveTo>
                  <a:pt x="32" y="28"/>
                </a:moveTo>
                <a:cubicBezTo>
                  <a:pt x="32" y="36"/>
                  <a:pt x="32" y="36"/>
                  <a:pt x="32" y="36"/>
                </a:cubicBezTo>
                <a:cubicBezTo>
                  <a:pt x="32" y="36"/>
                  <a:pt x="31" y="36"/>
                  <a:pt x="30" y="35"/>
                </a:cubicBezTo>
                <a:cubicBezTo>
                  <a:pt x="30" y="35"/>
                  <a:pt x="30" y="35"/>
                  <a:pt x="30" y="35"/>
                </a:cubicBezTo>
                <a:cubicBezTo>
                  <a:pt x="19" y="24"/>
                  <a:pt x="19" y="24"/>
                  <a:pt x="19" y="24"/>
                </a:cubicBezTo>
                <a:cubicBezTo>
                  <a:pt x="17" y="23"/>
                  <a:pt x="17" y="20"/>
                  <a:pt x="19" y="19"/>
                </a:cubicBezTo>
                <a:cubicBezTo>
                  <a:pt x="20" y="18"/>
                  <a:pt x="22" y="18"/>
                  <a:pt x="24" y="19"/>
                </a:cubicBezTo>
                <a:cubicBezTo>
                  <a:pt x="32" y="28"/>
                  <a:pt x="32" y="28"/>
                  <a:pt x="32" y="28"/>
                </a:cubicBezTo>
                <a:close/>
                <a:moveTo>
                  <a:pt x="32" y="94"/>
                </a:moveTo>
                <a:cubicBezTo>
                  <a:pt x="32" y="103"/>
                  <a:pt x="32" y="103"/>
                  <a:pt x="32" y="103"/>
                </a:cubicBezTo>
                <a:cubicBezTo>
                  <a:pt x="24" y="112"/>
                  <a:pt x="24" y="112"/>
                  <a:pt x="24" y="112"/>
                </a:cubicBezTo>
                <a:cubicBezTo>
                  <a:pt x="22" y="113"/>
                  <a:pt x="20" y="113"/>
                  <a:pt x="19" y="112"/>
                </a:cubicBezTo>
                <a:cubicBezTo>
                  <a:pt x="17" y="110"/>
                  <a:pt x="17" y="108"/>
                  <a:pt x="19" y="107"/>
                </a:cubicBezTo>
                <a:cubicBezTo>
                  <a:pt x="30" y="95"/>
                  <a:pt x="30" y="95"/>
                  <a:pt x="30" y="95"/>
                </a:cubicBezTo>
                <a:cubicBezTo>
                  <a:pt x="30" y="95"/>
                  <a:pt x="30" y="95"/>
                  <a:pt x="30" y="95"/>
                </a:cubicBezTo>
                <a:cubicBezTo>
                  <a:pt x="31" y="95"/>
                  <a:pt x="32" y="95"/>
                  <a:pt x="32" y="94"/>
                </a:cubicBezTo>
                <a:close/>
                <a:moveTo>
                  <a:pt x="22" y="65"/>
                </a:moveTo>
                <a:cubicBezTo>
                  <a:pt x="22" y="65"/>
                  <a:pt x="22" y="65"/>
                  <a:pt x="22" y="65"/>
                </a:cubicBezTo>
                <a:cubicBezTo>
                  <a:pt x="22" y="64"/>
                  <a:pt x="21" y="62"/>
                  <a:pt x="19" y="62"/>
                </a:cubicBezTo>
                <a:cubicBezTo>
                  <a:pt x="3" y="62"/>
                  <a:pt x="3" y="62"/>
                  <a:pt x="3" y="62"/>
                </a:cubicBezTo>
                <a:cubicBezTo>
                  <a:pt x="1" y="62"/>
                  <a:pt x="0" y="64"/>
                  <a:pt x="0" y="65"/>
                </a:cubicBezTo>
                <a:cubicBezTo>
                  <a:pt x="0" y="67"/>
                  <a:pt x="1" y="69"/>
                  <a:pt x="3" y="69"/>
                </a:cubicBezTo>
                <a:cubicBezTo>
                  <a:pt x="19" y="69"/>
                  <a:pt x="19" y="69"/>
                  <a:pt x="19" y="69"/>
                </a:cubicBezTo>
                <a:cubicBezTo>
                  <a:pt x="21" y="69"/>
                  <a:pt x="22" y="67"/>
                  <a:pt x="22" y="65"/>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2" name="Freeform 81"/>
          <p:cNvSpPr>
            <a:spLocks noEditPoints="1"/>
          </p:cNvSpPr>
          <p:nvPr/>
        </p:nvSpPr>
        <p:spPr bwMode="auto">
          <a:xfrm>
            <a:off x="8387401" y="1971700"/>
            <a:ext cx="427038" cy="614363"/>
          </a:xfrm>
          <a:custGeom>
            <a:avLst/>
            <a:gdLst>
              <a:gd name="T0" fmla="*/ 98 w 196"/>
              <a:gd name="T1" fmla="*/ 5 h 282"/>
              <a:gd name="T2" fmla="*/ 113 w 196"/>
              <a:gd name="T3" fmla="*/ 0 h 282"/>
              <a:gd name="T4" fmla="*/ 155 w 196"/>
              <a:gd name="T5" fmla="*/ 128 h 282"/>
              <a:gd name="T6" fmla="*/ 108 w 196"/>
              <a:gd name="T7" fmla="*/ 143 h 282"/>
              <a:gd name="T8" fmla="*/ 98 w 196"/>
              <a:gd name="T9" fmla="*/ 111 h 282"/>
              <a:gd name="T10" fmla="*/ 98 w 196"/>
              <a:gd name="T11" fmla="*/ 5 h 282"/>
              <a:gd name="T12" fmla="*/ 98 w 196"/>
              <a:gd name="T13" fmla="*/ 222 h 282"/>
              <a:gd name="T14" fmla="*/ 136 w 196"/>
              <a:gd name="T15" fmla="*/ 209 h 282"/>
              <a:gd name="T16" fmla="*/ 107 w 196"/>
              <a:gd name="T17" fmla="*/ 209 h 282"/>
              <a:gd name="T18" fmla="*/ 107 w 196"/>
              <a:gd name="T19" fmla="*/ 192 h 282"/>
              <a:gd name="T20" fmla="*/ 152 w 196"/>
              <a:gd name="T21" fmla="*/ 192 h 282"/>
              <a:gd name="T22" fmla="*/ 189 w 196"/>
              <a:gd name="T23" fmla="*/ 192 h 282"/>
              <a:gd name="T24" fmla="*/ 196 w 196"/>
              <a:gd name="T25" fmla="*/ 192 h 282"/>
              <a:gd name="T26" fmla="*/ 196 w 196"/>
              <a:gd name="T27" fmla="*/ 209 h 282"/>
              <a:gd name="T28" fmla="*/ 180 w 196"/>
              <a:gd name="T29" fmla="*/ 209 h 282"/>
              <a:gd name="T30" fmla="*/ 134 w 196"/>
              <a:gd name="T31" fmla="*/ 247 h 282"/>
              <a:gd name="T32" fmla="*/ 169 w 196"/>
              <a:gd name="T33" fmla="*/ 267 h 282"/>
              <a:gd name="T34" fmla="*/ 169 w 196"/>
              <a:gd name="T35" fmla="*/ 282 h 282"/>
              <a:gd name="T36" fmla="*/ 98 w 196"/>
              <a:gd name="T37" fmla="*/ 282 h 282"/>
              <a:gd name="T38" fmla="*/ 98 w 196"/>
              <a:gd name="T39" fmla="*/ 268 h 282"/>
              <a:gd name="T40" fmla="*/ 111 w 196"/>
              <a:gd name="T41" fmla="*/ 255 h 282"/>
              <a:gd name="T42" fmla="*/ 98 w 196"/>
              <a:gd name="T43" fmla="*/ 242 h 282"/>
              <a:gd name="T44" fmla="*/ 98 w 196"/>
              <a:gd name="T45" fmla="*/ 222 h 282"/>
              <a:gd name="T46" fmla="*/ 67 w 196"/>
              <a:gd name="T47" fmla="*/ 15 h 282"/>
              <a:gd name="T48" fmla="*/ 98 w 196"/>
              <a:gd name="T49" fmla="*/ 5 h 282"/>
              <a:gd name="T50" fmla="*/ 98 w 196"/>
              <a:gd name="T51" fmla="*/ 111 h 282"/>
              <a:gd name="T52" fmla="*/ 92 w 196"/>
              <a:gd name="T53" fmla="*/ 92 h 282"/>
              <a:gd name="T54" fmla="*/ 33 w 196"/>
              <a:gd name="T55" fmla="*/ 157 h 282"/>
              <a:gd name="T56" fmla="*/ 98 w 196"/>
              <a:gd name="T57" fmla="*/ 222 h 282"/>
              <a:gd name="T58" fmla="*/ 98 w 196"/>
              <a:gd name="T59" fmla="*/ 222 h 282"/>
              <a:gd name="T60" fmla="*/ 98 w 196"/>
              <a:gd name="T61" fmla="*/ 242 h 282"/>
              <a:gd name="T62" fmla="*/ 85 w 196"/>
              <a:gd name="T63" fmla="*/ 255 h 282"/>
              <a:gd name="T64" fmla="*/ 98 w 196"/>
              <a:gd name="T65" fmla="*/ 268 h 282"/>
              <a:gd name="T66" fmla="*/ 98 w 196"/>
              <a:gd name="T67" fmla="*/ 282 h 282"/>
              <a:gd name="T68" fmla="*/ 27 w 196"/>
              <a:gd name="T69" fmla="*/ 282 h 282"/>
              <a:gd name="T70" fmla="*/ 27 w 196"/>
              <a:gd name="T71" fmla="*/ 267 h 282"/>
              <a:gd name="T72" fmla="*/ 61 w 196"/>
              <a:gd name="T73" fmla="*/ 247 h 282"/>
              <a:gd name="T74" fmla="*/ 0 w 196"/>
              <a:gd name="T75" fmla="*/ 157 h 282"/>
              <a:gd name="T76" fmla="*/ 82 w 196"/>
              <a:gd name="T77" fmla="*/ 61 h 282"/>
              <a:gd name="T78" fmla="*/ 67 w 196"/>
              <a:gd name="T79" fmla="*/ 15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96" h="282">
                <a:moveTo>
                  <a:pt x="98" y="5"/>
                </a:moveTo>
                <a:cubicBezTo>
                  <a:pt x="113" y="0"/>
                  <a:pt x="113" y="0"/>
                  <a:pt x="113" y="0"/>
                </a:cubicBezTo>
                <a:cubicBezTo>
                  <a:pt x="155" y="128"/>
                  <a:pt x="155" y="128"/>
                  <a:pt x="155" y="128"/>
                </a:cubicBezTo>
                <a:cubicBezTo>
                  <a:pt x="108" y="143"/>
                  <a:pt x="108" y="143"/>
                  <a:pt x="108" y="143"/>
                </a:cubicBezTo>
                <a:cubicBezTo>
                  <a:pt x="98" y="111"/>
                  <a:pt x="98" y="111"/>
                  <a:pt x="98" y="111"/>
                </a:cubicBezTo>
                <a:cubicBezTo>
                  <a:pt x="98" y="5"/>
                  <a:pt x="98" y="5"/>
                  <a:pt x="98" y="5"/>
                </a:cubicBezTo>
                <a:close/>
                <a:moveTo>
                  <a:pt x="98" y="222"/>
                </a:moveTo>
                <a:cubicBezTo>
                  <a:pt x="112" y="222"/>
                  <a:pt x="125" y="217"/>
                  <a:pt x="136" y="209"/>
                </a:cubicBezTo>
                <a:cubicBezTo>
                  <a:pt x="107" y="209"/>
                  <a:pt x="107" y="209"/>
                  <a:pt x="107" y="209"/>
                </a:cubicBezTo>
                <a:cubicBezTo>
                  <a:pt x="107" y="192"/>
                  <a:pt x="107" y="192"/>
                  <a:pt x="107" y="192"/>
                </a:cubicBezTo>
                <a:cubicBezTo>
                  <a:pt x="152" y="192"/>
                  <a:pt x="152" y="192"/>
                  <a:pt x="152" y="192"/>
                </a:cubicBezTo>
                <a:cubicBezTo>
                  <a:pt x="189" y="192"/>
                  <a:pt x="189" y="192"/>
                  <a:pt x="189" y="192"/>
                </a:cubicBezTo>
                <a:cubicBezTo>
                  <a:pt x="196" y="192"/>
                  <a:pt x="196" y="192"/>
                  <a:pt x="196" y="192"/>
                </a:cubicBezTo>
                <a:cubicBezTo>
                  <a:pt x="196" y="209"/>
                  <a:pt x="196" y="209"/>
                  <a:pt x="196" y="209"/>
                </a:cubicBezTo>
                <a:cubicBezTo>
                  <a:pt x="180" y="209"/>
                  <a:pt x="180" y="209"/>
                  <a:pt x="180" y="209"/>
                </a:cubicBezTo>
                <a:cubicBezTo>
                  <a:pt x="169" y="226"/>
                  <a:pt x="153" y="239"/>
                  <a:pt x="134" y="247"/>
                </a:cubicBezTo>
                <a:cubicBezTo>
                  <a:pt x="154" y="251"/>
                  <a:pt x="169" y="257"/>
                  <a:pt x="169" y="267"/>
                </a:cubicBezTo>
                <a:cubicBezTo>
                  <a:pt x="169" y="282"/>
                  <a:pt x="169" y="282"/>
                  <a:pt x="169" y="282"/>
                </a:cubicBezTo>
                <a:cubicBezTo>
                  <a:pt x="98" y="282"/>
                  <a:pt x="98" y="282"/>
                  <a:pt x="98" y="282"/>
                </a:cubicBezTo>
                <a:cubicBezTo>
                  <a:pt x="98" y="268"/>
                  <a:pt x="98" y="268"/>
                  <a:pt x="98" y="268"/>
                </a:cubicBezTo>
                <a:cubicBezTo>
                  <a:pt x="105" y="268"/>
                  <a:pt x="111" y="262"/>
                  <a:pt x="111" y="255"/>
                </a:cubicBezTo>
                <a:cubicBezTo>
                  <a:pt x="111" y="248"/>
                  <a:pt x="105" y="242"/>
                  <a:pt x="98" y="242"/>
                </a:cubicBezTo>
                <a:lnTo>
                  <a:pt x="98" y="222"/>
                </a:lnTo>
                <a:close/>
                <a:moveTo>
                  <a:pt x="67" y="15"/>
                </a:moveTo>
                <a:cubicBezTo>
                  <a:pt x="98" y="5"/>
                  <a:pt x="98" y="5"/>
                  <a:pt x="98" y="5"/>
                </a:cubicBezTo>
                <a:cubicBezTo>
                  <a:pt x="98" y="111"/>
                  <a:pt x="98" y="111"/>
                  <a:pt x="98" y="111"/>
                </a:cubicBezTo>
                <a:cubicBezTo>
                  <a:pt x="92" y="92"/>
                  <a:pt x="92" y="92"/>
                  <a:pt x="92" y="92"/>
                </a:cubicBezTo>
                <a:cubicBezTo>
                  <a:pt x="59" y="95"/>
                  <a:pt x="33" y="123"/>
                  <a:pt x="33" y="157"/>
                </a:cubicBezTo>
                <a:cubicBezTo>
                  <a:pt x="33" y="193"/>
                  <a:pt x="62" y="222"/>
                  <a:pt x="98" y="222"/>
                </a:cubicBezTo>
                <a:cubicBezTo>
                  <a:pt x="98" y="222"/>
                  <a:pt x="98" y="222"/>
                  <a:pt x="98" y="222"/>
                </a:cubicBezTo>
                <a:cubicBezTo>
                  <a:pt x="98" y="242"/>
                  <a:pt x="98" y="242"/>
                  <a:pt x="98" y="242"/>
                </a:cubicBezTo>
                <a:cubicBezTo>
                  <a:pt x="91" y="242"/>
                  <a:pt x="85" y="248"/>
                  <a:pt x="85" y="255"/>
                </a:cubicBezTo>
                <a:cubicBezTo>
                  <a:pt x="85" y="262"/>
                  <a:pt x="91" y="268"/>
                  <a:pt x="98" y="268"/>
                </a:cubicBezTo>
                <a:cubicBezTo>
                  <a:pt x="98" y="282"/>
                  <a:pt x="98" y="282"/>
                  <a:pt x="98" y="282"/>
                </a:cubicBezTo>
                <a:cubicBezTo>
                  <a:pt x="27" y="282"/>
                  <a:pt x="27" y="282"/>
                  <a:pt x="27" y="282"/>
                </a:cubicBezTo>
                <a:cubicBezTo>
                  <a:pt x="27" y="267"/>
                  <a:pt x="27" y="267"/>
                  <a:pt x="27" y="267"/>
                </a:cubicBezTo>
                <a:cubicBezTo>
                  <a:pt x="27" y="257"/>
                  <a:pt x="41" y="251"/>
                  <a:pt x="61" y="247"/>
                </a:cubicBezTo>
                <a:cubicBezTo>
                  <a:pt x="26" y="233"/>
                  <a:pt x="0" y="198"/>
                  <a:pt x="0" y="157"/>
                </a:cubicBezTo>
                <a:cubicBezTo>
                  <a:pt x="0" y="108"/>
                  <a:pt x="36" y="68"/>
                  <a:pt x="82" y="61"/>
                </a:cubicBezTo>
                <a:lnTo>
                  <a:pt x="67" y="15"/>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3" name="Freeform 82"/>
          <p:cNvSpPr>
            <a:spLocks noEditPoints="1"/>
          </p:cNvSpPr>
          <p:nvPr/>
        </p:nvSpPr>
        <p:spPr bwMode="auto">
          <a:xfrm>
            <a:off x="8235001" y="1884388"/>
            <a:ext cx="246063" cy="217488"/>
          </a:xfrm>
          <a:custGeom>
            <a:avLst/>
            <a:gdLst>
              <a:gd name="T0" fmla="*/ 103 w 113"/>
              <a:gd name="T1" fmla="*/ 31 h 100"/>
              <a:gd name="T2" fmla="*/ 57 w 113"/>
              <a:gd name="T3" fmla="*/ 0 h 100"/>
              <a:gd name="T4" fmla="*/ 57 w 113"/>
              <a:gd name="T5" fmla="*/ 9 h 100"/>
              <a:gd name="T6" fmla="*/ 95 w 113"/>
              <a:gd name="T7" fmla="*/ 35 h 100"/>
              <a:gd name="T8" fmla="*/ 72 w 113"/>
              <a:gd name="T9" fmla="*/ 88 h 100"/>
              <a:gd name="T10" fmla="*/ 57 w 113"/>
              <a:gd name="T11" fmla="*/ 91 h 100"/>
              <a:gd name="T12" fmla="*/ 57 w 113"/>
              <a:gd name="T13" fmla="*/ 100 h 100"/>
              <a:gd name="T14" fmla="*/ 75 w 113"/>
              <a:gd name="T15" fmla="*/ 96 h 100"/>
              <a:gd name="T16" fmla="*/ 103 w 113"/>
              <a:gd name="T17" fmla="*/ 31 h 100"/>
              <a:gd name="T18" fmla="*/ 57 w 113"/>
              <a:gd name="T19" fmla="*/ 0 h 100"/>
              <a:gd name="T20" fmla="*/ 38 w 113"/>
              <a:gd name="T21" fmla="*/ 4 h 100"/>
              <a:gd name="T22" fmla="*/ 11 w 113"/>
              <a:gd name="T23" fmla="*/ 68 h 100"/>
              <a:gd name="T24" fmla="*/ 57 w 113"/>
              <a:gd name="T25" fmla="*/ 100 h 100"/>
              <a:gd name="T26" fmla="*/ 57 w 113"/>
              <a:gd name="T27" fmla="*/ 91 h 100"/>
              <a:gd name="T28" fmla="*/ 19 w 113"/>
              <a:gd name="T29" fmla="*/ 65 h 100"/>
              <a:gd name="T30" fmla="*/ 19 w 113"/>
              <a:gd name="T31" fmla="*/ 65 h 100"/>
              <a:gd name="T32" fmla="*/ 42 w 113"/>
              <a:gd name="T33" fmla="*/ 12 h 100"/>
              <a:gd name="T34" fmla="*/ 57 w 113"/>
              <a:gd name="T35" fmla="*/ 9 h 100"/>
              <a:gd name="T36" fmla="*/ 57 w 113"/>
              <a:gd name="T3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3" h="100">
                <a:moveTo>
                  <a:pt x="103" y="31"/>
                </a:moveTo>
                <a:cubicBezTo>
                  <a:pt x="95" y="12"/>
                  <a:pt x="77" y="0"/>
                  <a:pt x="57" y="0"/>
                </a:cubicBezTo>
                <a:cubicBezTo>
                  <a:pt x="57" y="9"/>
                  <a:pt x="57" y="9"/>
                  <a:pt x="57" y="9"/>
                </a:cubicBezTo>
                <a:cubicBezTo>
                  <a:pt x="73" y="9"/>
                  <a:pt x="88" y="19"/>
                  <a:pt x="95" y="35"/>
                </a:cubicBezTo>
                <a:cubicBezTo>
                  <a:pt x="103" y="56"/>
                  <a:pt x="93" y="79"/>
                  <a:pt x="72" y="88"/>
                </a:cubicBezTo>
                <a:cubicBezTo>
                  <a:pt x="67" y="90"/>
                  <a:pt x="62" y="91"/>
                  <a:pt x="57" y="91"/>
                </a:cubicBezTo>
                <a:cubicBezTo>
                  <a:pt x="57" y="100"/>
                  <a:pt x="57" y="100"/>
                  <a:pt x="57" y="100"/>
                </a:cubicBezTo>
                <a:cubicBezTo>
                  <a:pt x="63" y="100"/>
                  <a:pt x="69" y="99"/>
                  <a:pt x="75" y="96"/>
                </a:cubicBezTo>
                <a:cubicBezTo>
                  <a:pt x="101" y="86"/>
                  <a:pt x="113" y="57"/>
                  <a:pt x="103" y="31"/>
                </a:cubicBezTo>
                <a:close/>
                <a:moveTo>
                  <a:pt x="57" y="0"/>
                </a:moveTo>
                <a:cubicBezTo>
                  <a:pt x="51" y="0"/>
                  <a:pt x="44" y="1"/>
                  <a:pt x="38" y="4"/>
                </a:cubicBezTo>
                <a:cubicBezTo>
                  <a:pt x="13" y="14"/>
                  <a:pt x="0" y="43"/>
                  <a:pt x="11" y="68"/>
                </a:cubicBezTo>
                <a:cubicBezTo>
                  <a:pt x="18" y="88"/>
                  <a:pt x="37" y="100"/>
                  <a:pt x="57" y="100"/>
                </a:cubicBezTo>
                <a:cubicBezTo>
                  <a:pt x="57" y="91"/>
                  <a:pt x="57" y="91"/>
                  <a:pt x="57" y="91"/>
                </a:cubicBezTo>
                <a:cubicBezTo>
                  <a:pt x="41" y="90"/>
                  <a:pt x="26" y="81"/>
                  <a:pt x="19" y="65"/>
                </a:cubicBezTo>
                <a:cubicBezTo>
                  <a:pt x="19" y="65"/>
                  <a:pt x="19" y="65"/>
                  <a:pt x="19" y="65"/>
                </a:cubicBezTo>
                <a:cubicBezTo>
                  <a:pt x="11" y="44"/>
                  <a:pt x="21" y="21"/>
                  <a:pt x="42" y="12"/>
                </a:cubicBezTo>
                <a:cubicBezTo>
                  <a:pt x="47" y="10"/>
                  <a:pt x="52" y="9"/>
                  <a:pt x="57" y="9"/>
                </a:cubicBezTo>
                <a:lnTo>
                  <a:pt x="57" y="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4" name="Freeform 83"/>
          <p:cNvSpPr/>
          <p:nvPr/>
        </p:nvSpPr>
        <p:spPr bwMode="auto">
          <a:xfrm>
            <a:off x="8165151" y="2014563"/>
            <a:ext cx="107950" cy="68263"/>
          </a:xfrm>
          <a:custGeom>
            <a:avLst/>
            <a:gdLst>
              <a:gd name="T0" fmla="*/ 7 w 68"/>
              <a:gd name="T1" fmla="*/ 43 h 43"/>
              <a:gd name="T2" fmla="*/ 0 w 68"/>
              <a:gd name="T3" fmla="*/ 25 h 43"/>
              <a:gd name="T4" fmla="*/ 62 w 68"/>
              <a:gd name="T5" fmla="*/ 0 h 43"/>
              <a:gd name="T6" fmla="*/ 68 w 68"/>
              <a:gd name="T7" fmla="*/ 18 h 43"/>
              <a:gd name="T8" fmla="*/ 7 w 68"/>
              <a:gd name="T9" fmla="*/ 43 h 43"/>
            </a:gdLst>
            <a:ahLst/>
            <a:cxnLst>
              <a:cxn ang="0">
                <a:pos x="T0" y="T1"/>
              </a:cxn>
              <a:cxn ang="0">
                <a:pos x="T2" y="T3"/>
              </a:cxn>
              <a:cxn ang="0">
                <a:pos x="T4" y="T5"/>
              </a:cxn>
              <a:cxn ang="0">
                <a:pos x="T6" y="T7"/>
              </a:cxn>
              <a:cxn ang="0">
                <a:pos x="T8" y="T9"/>
              </a:cxn>
            </a:cxnLst>
            <a:rect l="0" t="0" r="r" b="b"/>
            <a:pathLst>
              <a:path w="68" h="43">
                <a:moveTo>
                  <a:pt x="7" y="43"/>
                </a:moveTo>
                <a:lnTo>
                  <a:pt x="0" y="25"/>
                </a:lnTo>
                <a:lnTo>
                  <a:pt x="62" y="0"/>
                </a:lnTo>
                <a:lnTo>
                  <a:pt x="68" y="18"/>
                </a:lnTo>
                <a:lnTo>
                  <a:pt x="7" y="4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5" name="Freeform 84"/>
          <p:cNvSpPr/>
          <p:nvPr/>
        </p:nvSpPr>
        <p:spPr bwMode="auto">
          <a:xfrm>
            <a:off x="8096889" y="2024088"/>
            <a:ext cx="146050" cy="88900"/>
          </a:xfrm>
          <a:custGeom>
            <a:avLst/>
            <a:gdLst>
              <a:gd name="T0" fmla="*/ 16 w 67"/>
              <a:gd name="T1" fmla="*/ 39 h 41"/>
              <a:gd name="T2" fmla="*/ 2 w 67"/>
              <a:gd name="T3" fmla="*/ 33 h 41"/>
              <a:gd name="T4" fmla="*/ 8 w 67"/>
              <a:gd name="T5" fmla="*/ 19 h 41"/>
              <a:gd name="T6" fmla="*/ 50 w 67"/>
              <a:gd name="T7" fmla="*/ 2 h 41"/>
              <a:gd name="T8" fmla="*/ 64 w 67"/>
              <a:gd name="T9" fmla="*/ 8 h 41"/>
              <a:gd name="T10" fmla="*/ 58 w 67"/>
              <a:gd name="T11" fmla="*/ 22 h 41"/>
              <a:gd name="T12" fmla="*/ 16 w 67"/>
              <a:gd name="T13" fmla="*/ 39 h 41"/>
            </a:gdLst>
            <a:ahLst/>
            <a:cxnLst>
              <a:cxn ang="0">
                <a:pos x="T0" y="T1"/>
              </a:cxn>
              <a:cxn ang="0">
                <a:pos x="T2" y="T3"/>
              </a:cxn>
              <a:cxn ang="0">
                <a:pos x="T4" y="T5"/>
              </a:cxn>
              <a:cxn ang="0">
                <a:pos x="T6" y="T7"/>
              </a:cxn>
              <a:cxn ang="0">
                <a:pos x="T8" y="T9"/>
              </a:cxn>
              <a:cxn ang="0">
                <a:pos x="T10" y="T11"/>
              </a:cxn>
              <a:cxn ang="0">
                <a:pos x="T12" y="T13"/>
              </a:cxn>
            </a:cxnLst>
            <a:rect l="0" t="0" r="r" b="b"/>
            <a:pathLst>
              <a:path w="67" h="41">
                <a:moveTo>
                  <a:pt x="16" y="39"/>
                </a:moveTo>
                <a:cubicBezTo>
                  <a:pt x="10" y="41"/>
                  <a:pt x="4" y="39"/>
                  <a:pt x="2" y="33"/>
                </a:cubicBezTo>
                <a:cubicBezTo>
                  <a:pt x="0" y="28"/>
                  <a:pt x="2" y="21"/>
                  <a:pt x="8" y="19"/>
                </a:cubicBezTo>
                <a:cubicBezTo>
                  <a:pt x="50" y="2"/>
                  <a:pt x="50" y="2"/>
                  <a:pt x="50" y="2"/>
                </a:cubicBezTo>
                <a:cubicBezTo>
                  <a:pt x="56" y="0"/>
                  <a:pt x="62" y="3"/>
                  <a:pt x="64" y="8"/>
                </a:cubicBezTo>
                <a:cubicBezTo>
                  <a:pt x="67" y="14"/>
                  <a:pt x="64" y="20"/>
                  <a:pt x="58" y="22"/>
                </a:cubicBezTo>
                <a:lnTo>
                  <a:pt x="16" y="39"/>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6" name="Freeform 85"/>
          <p:cNvSpPr>
            <a:spLocks noEditPoints="1"/>
          </p:cNvSpPr>
          <p:nvPr/>
        </p:nvSpPr>
        <p:spPr bwMode="auto">
          <a:xfrm>
            <a:off x="8012751" y="3182963"/>
            <a:ext cx="446088" cy="158750"/>
          </a:xfrm>
          <a:custGeom>
            <a:avLst/>
            <a:gdLst>
              <a:gd name="T0" fmla="*/ 142 w 205"/>
              <a:gd name="T1" fmla="*/ 5 h 73"/>
              <a:gd name="T2" fmla="*/ 157 w 205"/>
              <a:gd name="T3" fmla="*/ 2 h 73"/>
              <a:gd name="T4" fmla="*/ 164 w 205"/>
              <a:gd name="T5" fmla="*/ 5 h 73"/>
              <a:gd name="T6" fmla="*/ 179 w 205"/>
              <a:gd name="T7" fmla="*/ 2 h 73"/>
              <a:gd name="T8" fmla="*/ 202 w 205"/>
              <a:gd name="T9" fmla="*/ 18 h 73"/>
              <a:gd name="T10" fmla="*/ 187 w 205"/>
              <a:gd name="T11" fmla="*/ 42 h 73"/>
              <a:gd name="T12" fmla="*/ 177 w 205"/>
              <a:gd name="T13" fmla="*/ 43 h 73"/>
              <a:gd name="T14" fmla="*/ 166 w 205"/>
              <a:gd name="T15" fmla="*/ 18 h 73"/>
              <a:gd name="T16" fmla="*/ 172 w 205"/>
              <a:gd name="T17" fmla="*/ 45 h 73"/>
              <a:gd name="T18" fmla="*/ 167 w 205"/>
              <a:gd name="T19" fmla="*/ 50 h 73"/>
              <a:gd name="T20" fmla="*/ 142 w 205"/>
              <a:gd name="T21" fmla="*/ 55 h 73"/>
              <a:gd name="T22" fmla="*/ 142 w 205"/>
              <a:gd name="T23" fmla="*/ 20 h 73"/>
              <a:gd name="T24" fmla="*/ 158 w 205"/>
              <a:gd name="T25" fmla="*/ 17 h 73"/>
              <a:gd name="T26" fmla="*/ 163 w 205"/>
              <a:gd name="T27" fmla="*/ 19 h 73"/>
              <a:gd name="T28" fmla="*/ 161 w 205"/>
              <a:gd name="T29" fmla="*/ 9 h 73"/>
              <a:gd name="T30" fmla="*/ 155 w 205"/>
              <a:gd name="T31" fmla="*/ 5 h 73"/>
              <a:gd name="T32" fmla="*/ 142 w 205"/>
              <a:gd name="T33" fmla="*/ 8 h 73"/>
              <a:gd name="T34" fmla="*/ 142 w 205"/>
              <a:gd name="T35" fmla="*/ 5 h 73"/>
              <a:gd name="T36" fmla="*/ 28 w 205"/>
              <a:gd name="T37" fmla="*/ 30 h 73"/>
              <a:gd name="T38" fmla="*/ 116 w 205"/>
              <a:gd name="T39" fmla="*/ 13 h 73"/>
              <a:gd name="T40" fmla="*/ 121 w 205"/>
              <a:gd name="T41" fmla="*/ 9 h 73"/>
              <a:gd name="T42" fmla="*/ 142 w 205"/>
              <a:gd name="T43" fmla="*/ 5 h 73"/>
              <a:gd name="T44" fmla="*/ 142 w 205"/>
              <a:gd name="T45" fmla="*/ 8 h 73"/>
              <a:gd name="T46" fmla="*/ 124 w 205"/>
              <a:gd name="T47" fmla="*/ 11 h 73"/>
              <a:gd name="T48" fmla="*/ 120 w 205"/>
              <a:gd name="T49" fmla="*/ 17 h 73"/>
              <a:gd name="T50" fmla="*/ 122 w 205"/>
              <a:gd name="T51" fmla="*/ 28 h 73"/>
              <a:gd name="T52" fmla="*/ 122 w 205"/>
              <a:gd name="T53" fmla="*/ 28 h 73"/>
              <a:gd name="T54" fmla="*/ 126 w 205"/>
              <a:gd name="T55" fmla="*/ 24 h 73"/>
              <a:gd name="T56" fmla="*/ 142 w 205"/>
              <a:gd name="T57" fmla="*/ 20 h 73"/>
              <a:gd name="T58" fmla="*/ 142 w 205"/>
              <a:gd name="T59" fmla="*/ 55 h 73"/>
              <a:gd name="T60" fmla="*/ 130 w 205"/>
              <a:gd name="T61" fmla="*/ 57 h 73"/>
              <a:gd name="T62" fmla="*/ 125 w 205"/>
              <a:gd name="T63" fmla="*/ 56 h 73"/>
              <a:gd name="T64" fmla="*/ 35 w 205"/>
              <a:gd name="T65" fmla="*/ 73 h 73"/>
              <a:gd name="T66" fmla="*/ 28 w 205"/>
              <a:gd name="T67" fmla="*/ 70 h 73"/>
              <a:gd name="T68" fmla="*/ 28 w 205"/>
              <a:gd name="T69" fmla="*/ 67 h 73"/>
              <a:gd name="T70" fmla="*/ 35 w 205"/>
              <a:gd name="T71" fmla="*/ 70 h 73"/>
              <a:gd name="T72" fmla="*/ 35 w 205"/>
              <a:gd name="T73" fmla="*/ 70 h 73"/>
              <a:gd name="T74" fmla="*/ 37 w 205"/>
              <a:gd name="T75" fmla="*/ 70 h 73"/>
              <a:gd name="T76" fmla="*/ 42 w 205"/>
              <a:gd name="T77" fmla="*/ 62 h 73"/>
              <a:gd name="T78" fmla="*/ 36 w 205"/>
              <a:gd name="T79" fmla="*/ 57 h 73"/>
              <a:gd name="T80" fmla="*/ 40 w 205"/>
              <a:gd name="T81" fmla="*/ 50 h 73"/>
              <a:gd name="T82" fmla="*/ 34 w 205"/>
              <a:gd name="T83" fmla="*/ 45 h 73"/>
              <a:gd name="T84" fmla="*/ 37 w 205"/>
              <a:gd name="T85" fmla="*/ 38 h 73"/>
              <a:gd name="T86" fmla="*/ 30 w 205"/>
              <a:gd name="T87" fmla="*/ 33 h 73"/>
              <a:gd name="T88" fmla="*/ 28 w 205"/>
              <a:gd name="T89" fmla="*/ 33 h 73"/>
              <a:gd name="T90" fmla="*/ 28 w 205"/>
              <a:gd name="T91" fmla="*/ 34 h 73"/>
              <a:gd name="T92" fmla="*/ 28 w 205"/>
              <a:gd name="T93" fmla="*/ 30 h 73"/>
              <a:gd name="T94" fmla="*/ 26 w 205"/>
              <a:gd name="T95" fmla="*/ 31 h 73"/>
              <a:gd name="T96" fmla="*/ 28 w 205"/>
              <a:gd name="T97" fmla="*/ 30 h 73"/>
              <a:gd name="T98" fmla="*/ 28 w 205"/>
              <a:gd name="T99" fmla="*/ 34 h 73"/>
              <a:gd name="T100" fmla="*/ 13 w 205"/>
              <a:gd name="T101" fmla="*/ 49 h 73"/>
              <a:gd name="T102" fmla="*/ 15 w 205"/>
              <a:gd name="T103" fmla="*/ 62 h 73"/>
              <a:gd name="T104" fmla="*/ 28 w 205"/>
              <a:gd name="T105" fmla="*/ 67 h 73"/>
              <a:gd name="T106" fmla="*/ 28 w 205"/>
              <a:gd name="T107" fmla="*/ 70 h 73"/>
              <a:gd name="T108" fmla="*/ 0 w 205"/>
              <a:gd name="T109" fmla="*/ 58 h 73"/>
              <a:gd name="T110" fmla="*/ 26 w 205"/>
              <a:gd name="T111" fmla="*/ 31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5" h="73">
                <a:moveTo>
                  <a:pt x="142" y="5"/>
                </a:moveTo>
                <a:cubicBezTo>
                  <a:pt x="157" y="2"/>
                  <a:pt x="157" y="2"/>
                  <a:pt x="157" y="2"/>
                </a:cubicBezTo>
                <a:cubicBezTo>
                  <a:pt x="160" y="1"/>
                  <a:pt x="163" y="3"/>
                  <a:pt x="164" y="5"/>
                </a:cubicBezTo>
                <a:cubicBezTo>
                  <a:pt x="179" y="2"/>
                  <a:pt x="179" y="2"/>
                  <a:pt x="179" y="2"/>
                </a:cubicBezTo>
                <a:cubicBezTo>
                  <a:pt x="190" y="0"/>
                  <a:pt x="200" y="7"/>
                  <a:pt x="202" y="18"/>
                </a:cubicBezTo>
                <a:cubicBezTo>
                  <a:pt x="205" y="29"/>
                  <a:pt x="197" y="39"/>
                  <a:pt x="187" y="42"/>
                </a:cubicBezTo>
                <a:cubicBezTo>
                  <a:pt x="177" y="43"/>
                  <a:pt x="177" y="43"/>
                  <a:pt x="177" y="43"/>
                </a:cubicBezTo>
                <a:cubicBezTo>
                  <a:pt x="166" y="18"/>
                  <a:pt x="166" y="18"/>
                  <a:pt x="166" y="18"/>
                </a:cubicBezTo>
                <a:cubicBezTo>
                  <a:pt x="172" y="45"/>
                  <a:pt x="172" y="45"/>
                  <a:pt x="172" y="45"/>
                </a:cubicBezTo>
                <a:cubicBezTo>
                  <a:pt x="172" y="47"/>
                  <a:pt x="170" y="50"/>
                  <a:pt x="167" y="50"/>
                </a:cubicBezTo>
                <a:cubicBezTo>
                  <a:pt x="142" y="55"/>
                  <a:pt x="142" y="55"/>
                  <a:pt x="142" y="55"/>
                </a:cubicBezTo>
                <a:cubicBezTo>
                  <a:pt x="142" y="20"/>
                  <a:pt x="142" y="20"/>
                  <a:pt x="142" y="20"/>
                </a:cubicBezTo>
                <a:cubicBezTo>
                  <a:pt x="158" y="17"/>
                  <a:pt x="158" y="17"/>
                  <a:pt x="158" y="17"/>
                </a:cubicBezTo>
                <a:cubicBezTo>
                  <a:pt x="160" y="17"/>
                  <a:pt x="162" y="18"/>
                  <a:pt x="163" y="19"/>
                </a:cubicBezTo>
                <a:cubicBezTo>
                  <a:pt x="161" y="9"/>
                  <a:pt x="161" y="9"/>
                  <a:pt x="161" y="9"/>
                </a:cubicBezTo>
                <a:cubicBezTo>
                  <a:pt x="161" y="6"/>
                  <a:pt x="158" y="5"/>
                  <a:pt x="155" y="5"/>
                </a:cubicBezTo>
                <a:cubicBezTo>
                  <a:pt x="142" y="8"/>
                  <a:pt x="142" y="8"/>
                  <a:pt x="142" y="8"/>
                </a:cubicBezTo>
                <a:lnTo>
                  <a:pt x="142" y="5"/>
                </a:lnTo>
                <a:close/>
                <a:moveTo>
                  <a:pt x="28" y="30"/>
                </a:moveTo>
                <a:cubicBezTo>
                  <a:pt x="116" y="13"/>
                  <a:pt x="116" y="13"/>
                  <a:pt x="116" y="13"/>
                </a:cubicBezTo>
                <a:cubicBezTo>
                  <a:pt x="117" y="11"/>
                  <a:pt x="119" y="9"/>
                  <a:pt x="121" y="9"/>
                </a:cubicBezTo>
                <a:cubicBezTo>
                  <a:pt x="142" y="5"/>
                  <a:pt x="142" y="5"/>
                  <a:pt x="142" y="5"/>
                </a:cubicBezTo>
                <a:cubicBezTo>
                  <a:pt x="142" y="8"/>
                  <a:pt x="142" y="8"/>
                  <a:pt x="142" y="8"/>
                </a:cubicBezTo>
                <a:cubicBezTo>
                  <a:pt x="124" y="11"/>
                  <a:pt x="124" y="11"/>
                  <a:pt x="124" y="11"/>
                </a:cubicBezTo>
                <a:cubicBezTo>
                  <a:pt x="121" y="12"/>
                  <a:pt x="119" y="15"/>
                  <a:pt x="120" y="17"/>
                </a:cubicBezTo>
                <a:cubicBezTo>
                  <a:pt x="122" y="28"/>
                  <a:pt x="122" y="28"/>
                  <a:pt x="122" y="28"/>
                </a:cubicBezTo>
                <a:cubicBezTo>
                  <a:pt x="122" y="28"/>
                  <a:pt x="122" y="28"/>
                  <a:pt x="122" y="28"/>
                </a:cubicBezTo>
                <a:cubicBezTo>
                  <a:pt x="122" y="26"/>
                  <a:pt x="124" y="24"/>
                  <a:pt x="126" y="24"/>
                </a:cubicBezTo>
                <a:cubicBezTo>
                  <a:pt x="142" y="20"/>
                  <a:pt x="142" y="20"/>
                  <a:pt x="142" y="20"/>
                </a:cubicBezTo>
                <a:cubicBezTo>
                  <a:pt x="142" y="55"/>
                  <a:pt x="142" y="55"/>
                  <a:pt x="142" y="55"/>
                </a:cubicBezTo>
                <a:cubicBezTo>
                  <a:pt x="130" y="57"/>
                  <a:pt x="130" y="57"/>
                  <a:pt x="130" y="57"/>
                </a:cubicBezTo>
                <a:cubicBezTo>
                  <a:pt x="128" y="58"/>
                  <a:pt x="126" y="57"/>
                  <a:pt x="125" y="56"/>
                </a:cubicBezTo>
                <a:cubicBezTo>
                  <a:pt x="35" y="73"/>
                  <a:pt x="35" y="73"/>
                  <a:pt x="35" y="73"/>
                </a:cubicBezTo>
                <a:cubicBezTo>
                  <a:pt x="28" y="70"/>
                  <a:pt x="28" y="70"/>
                  <a:pt x="28" y="70"/>
                </a:cubicBezTo>
                <a:cubicBezTo>
                  <a:pt x="28" y="67"/>
                  <a:pt x="28" y="67"/>
                  <a:pt x="28" y="67"/>
                </a:cubicBezTo>
                <a:cubicBezTo>
                  <a:pt x="35" y="70"/>
                  <a:pt x="35" y="70"/>
                  <a:pt x="35" y="70"/>
                </a:cubicBezTo>
                <a:cubicBezTo>
                  <a:pt x="35" y="70"/>
                  <a:pt x="35" y="70"/>
                  <a:pt x="35" y="70"/>
                </a:cubicBezTo>
                <a:cubicBezTo>
                  <a:pt x="37" y="70"/>
                  <a:pt x="37" y="70"/>
                  <a:pt x="37" y="70"/>
                </a:cubicBezTo>
                <a:cubicBezTo>
                  <a:pt x="41" y="69"/>
                  <a:pt x="43" y="66"/>
                  <a:pt x="42" y="62"/>
                </a:cubicBezTo>
                <a:cubicBezTo>
                  <a:pt x="42" y="59"/>
                  <a:pt x="39" y="57"/>
                  <a:pt x="36" y="57"/>
                </a:cubicBezTo>
                <a:cubicBezTo>
                  <a:pt x="39" y="56"/>
                  <a:pt x="40" y="53"/>
                  <a:pt x="40" y="50"/>
                </a:cubicBezTo>
                <a:cubicBezTo>
                  <a:pt x="39" y="47"/>
                  <a:pt x="37" y="45"/>
                  <a:pt x="34" y="45"/>
                </a:cubicBezTo>
                <a:cubicBezTo>
                  <a:pt x="36" y="44"/>
                  <a:pt x="38" y="41"/>
                  <a:pt x="37" y="38"/>
                </a:cubicBezTo>
                <a:cubicBezTo>
                  <a:pt x="37" y="34"/>
                  <a:pt x="33" y="32"/>
                  <a:pt x="30" y="33"/>
                </a:cubicBezTo>
                <a:cubicBezTo>
                  <a:pt x="28" y="33"/>
                  <a:pt x="28" y="33"/>
                  <a:pt x="28" y="33"/>
                </a:cubicBezTo>
                <a:cubicBezTo>
                  <a:pt x="28" y="34"/>
                  <a:pt x="28" y="34"/>
                  <a:pt x="28" y="34"/>
                </a:cubicBezTo>
                <a:lnTo>
                  <a:pt x="28" y="30"/>
                </a:lnTo>
                <a:close/>
                <a:moveTo>
                  <a:pt x="26" y="31"/>
                </a:moveTo>
                <a:cubicBezTo>
                  <a:pt x="28" y="30"/>
                  <a:pt x="28" y="30"/>
                  <a:pt x="28" y="30"/>
                </a:cubicBezTo>
                <a:cubicBezTo>
                  <a:pt x="28" y="34"/>
                  <a:pt x="28" y="34"/>
                  <a:pt x="28" y="34"/>
                </a:cubicBezTo>
                <a:cubicBezTo>
                  <a:pt x="13" y="49"/>
                  <a:pt x="13" y="49"/>
                  <a:pt x="13" y="49"/>
                </a:cubicBezTo>
                <a:cubicBezTo>
                  <a:pt x="15" y="62"/>
                  <a:pt x="15" y="62"/>
                  <a:pt x="15" y="62"/>
                </a:cubicBezTo>
                <a:cubicBezTo>
                  <a:pt x="28" y="67"/>
                  <a:pt x="28" y="67"/>
                  <a:pt x="28" y="67"/>
                </a:cubicBezTo>
                <a:cubicBezTo>
                  <a:pt x="28" y="70"/>
                  <a:pt x="28" y="70"/>
                  <a:pt x="28" y="70"/>
                </a:cubicBezTo>
                <a:cubicBezTo>
                  <a:pt x="0" y="58"/>
                  <a:pt x="0" y="58"/>
                  <a:pt x="0" y="58"/>
                </a:cubicBezTo>
                <a:lnTo>
                  <a:pt x="26" y="31"/>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7" name="Freeform 86"/>
          <p:cNvSpPr/>
          <p:nvPr/>
        </p:nvSpPr>
        <p:spPr bwMode="auto">
          <a:xfrm>
            <a:off x="9860601" y="3592538"/>
            <a:ext cx="246063" cy="315913"/>
          </a:xfrm>
          <a:custGeom>
            <a:avLst/>
            <a:gdLst>
              <a:gd name="T0" fmla="*/ 113 w 113"/>
              <a:gd name="T1" fmla="*/ 25 h 145"/>
              <a:gd name="T2" fmla="*/ 108 w 113"/>
              <a:gd name="T3" fmla="*/ 22 h 145"/>
              <a:gd name="T4" fmla="*/ 42 w 113"/>
              <a:gd name="T5" fmla="*/ 128 h 145"/>
              <a:gd name="T6" fmla="*/ 19 w 113"/>
              <a:gd name="T7" fmla="*/ 132 h 145"/>
              <a:gd name="T8" fmla="*/ 12 w 113"/>
              <a:gd name="T9" fmla="*/ 109 h 145"/>
              <a:gd name="T10" fmla="*/ 78 w 113"/>
              <a:gd name="T11" fmla="*/ 3 h 145"/>
              <a:gd name="T12" fmla="*/ 73 w 113"/>
              <a:gd name="T13" fmla="*/ 0 h 145"/>
              <a:gd name="T14" fmla="*/ 6 w 113"/>
              <a:gd name="T15" fmla="*/ 107 h 145"/>
              <a:gd name="T16" fmla="*/ 15 w 113"/>
              <a:gd name="T17" fmla="*/ 138 h 145"/>
              <a:gd name="T18" fmla="*/ 47 w 113"/>
              <a:gd name="T19" fmla="*/ 132 h 145"/>
              <a:gd name="T20" fmla="*/ 113 w 113"/>
              <a:gd name="T21" fmla="*/ 25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13" h="145">
                <a:moveTo>
                  <a:pt x="113" y="25"/>
                </a:moveTo>
                <a:cubicBezTo>
                  <a:pt x="108" y="22"/>
                  <a:pt x="108" y="22"/>
                  <a:pt x="108" y="22"/>
                </a:cubicBezTo>
                <a:cubicBezTo>
                  <a:pt x="42" y="128"/>
                  <a:pt x="42" y="128"/>
                  <a:pt x="42" y="128"/>
                </a:cubicBezTo>
                <a:cubicBezTo>
                  <a:pt x="38" y="135"/>
                  <a:pt x="27" y="137"/>
                  <a:pt x="19" y="132"/>
                </a:cubicBezTo>
                <a:cubicBezTo>
                  <a:pt x="11" y="127"/>
                  <a:pt x="8" y="117"/>
                  <a:pt x="12" y="109"/>
                </a:cubicBezTo>
                <a:cubicBezTo>
                  <a:pt x="78" y="3"/>
                  <a:pt x="78" y="3"/>
                  <a:pt x="78" y="3"/>
                </a:cubicBezTo>
                <a:cubicBezTo>
                  <a:pt x="73" y="0"/>
                  <a:pt x="73" y="0"/>
                  <a:pt x="73" y="0"/>
                </a:cubicBezTo>
                <a:cubicBezTo>
                  <a:pt x="6" y="107"/>
                  <a:pt x="6" y="107"/>
                  <a:pt x="6" y="107"/>
                </a:cubicBezTo>
                <a:cubicBezTo>
                  <a:pt x="0" y="117"/>
                  <a:pt x="4" y="131"/>
                  <a:pt x="15" y="138"/>
                </a:cubicBezTo>
                <a:cubicBezTo>
                  <a:pt x="26" y="145"/>
                  <a:pt x="40" y="142"/>
                  <a:pt x="47" y="132"/>
                </a:cubicBezTo>
                <a:lnTo>
                  <a:pt x="113" y="25"/>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8" name="Freeform 87"/>
          <p:cNvSpPr/>
          <p:nvPr/>
        </p:nvSpPr>
        <p:spPr bwMode="auto">
          <a:xfrm>
            <a:off x="10000301" y="3581425"/>
            <a:ext cx="119063" cy="82550"/>
          </a:xfrm>
          <a:custGeom>
            <a:avLst/>
            <a:gdLst>
              <a:gd name="T0" fmla="*/ 54 w 55"/>
              <a:gd name="T1" fmla="*/ 35 h 38"/>
              <a:gd name="T2" fmla="*/ 48 w 55"/>
              <a:gd name="T3" fmla="*/ 37 h 38"/>
              <a:gd name="T4" fmla="*/ 3 w 55"/>
              <a:gd name="T5" fmla="*/ 9 h 38"/>
              <a:gd name="T6" fmla="*/ 2 w 55"/>
              <a:gd name="T7" fmla="*/ 3 h 38"/>
              <a:gd name="T8" fmla="*/ 8 w 55"/>
              <a:gd name="T9" fmla="*/ 1 h 38"/>
              <a:gd name="T10" fmla="*/ 53 w 55"/>
              <a:gd name="T11" fmla="*/ 29 h 38"/>
              <a:gd name="T12" fmla="*/ 54 w 55"/>
              <a:gd name="T13" fmla="*/ 35 h 38"/>
            </a:gdLst>
            <a:ahLst/>
            <a:cxnLst>
              <a:cxn ang="0">
                <a:pos x="T0" y="T1"/>
              </a:cxn>
              <a:cxn ang="0">
                <a:pos x="T2" y="T3"/>
              </a:cxn>
              <a:cxn ang="0">
                <a:pos x="T4" y="T5"/>
              </a:cxn>
              <a:cxn ang="0">
                <a:pos x="T6" y="T7"/>
              </a:cxn>
              <a:cxn ang="0">
                <a:pos x="T8" y="T9"/>
              </a:cxn>
              <a:cxn ang="0">
                <a:pos x="T10" y="T11"/>
              </a:cxn>
              <a:cxn ang="0">
                <a:pos x="T12" y="T13"/>
              </a:cxn>
            </a:cxnLst>
            <a:rect l="0" t="0" r="r" b="b"/>
            <a:pathLst>
              <a:path w="55" h="38">
                <a:moveTo>
                  <a:pt x="54" y="35"/>
                </a:moveTo>
                <a:cubicBezTo>
                  <a:pt x="53" y="37"/>
                  <a:pt x="50" y="38"/>
                  <a:pt x="48" y="37"/>
                </a:cubicBezTo>
                <a:cubicBezTo>
                  <a:pt x="3" y="9"/>
                  <a:pt x="3" y="9"/>
                  <a:pt x="3" y="9"/>
                </a:cubicBezTo>
                <a:cubicBezTo>
                  <a:pt x="1" y="7"/>
                  <a:pt x="0" y="5"/>
                  <a:pt x="2" y="3"/>
                </a:cubicBezTo>
                <a:cubicBezTo>
                  <a:pt x="3" y="1"/>
                  <a:pt x="6" y="0"/>
                  <a:pt x="8" y="1"/>
                </a:cubicBezTo>
                <a:cubicBezTo>
                  <a:pt x="53" y="29"/>
                  <a:pt x="53" y="29"/>
                  <a:pt x="53" y="29"/>
                </a:cubicBezTo>
                <a:cubicBezTo>
                  <a:pt x="55" y="31"/>
                  <a:pt x="55" y="33"/>
                  <a:pt x="54" y="35"/>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39" name="Freeform 88"/>
          <p:cNvSpPr/>
          <p:nvPr/>
        </p:nvSpPr>
        <p:spPr bwMode="auto">
          <a:xfrm>
            <a:off x="9908226" y="3646513"/>
            <a:ext cx="163513" cy="227013"/>
          </a:xfrm>
          <a:custGeom>
            <a:avLst/>
            <a:gdLst>
              <a:gd name="T0" fmla="*/ 75 w 75"/>
              <a:gd name="T1" fmla="*/ 4 h 104"/>
              <a:gd name="T2" fmla="*/ 69 w 75"/>
              <a:gd name="T3" fmla="*/ 0 h 104"/>
              <a:gd name="T4" fmla="*/ 10 w 75"/>
              <a:gd name="T5" fmla="*/ 95 h 104"/>
              <a:gd name="T6" fmla="*/ 0 w 75"/>
              <a:gd name="T7" fmla="*/ 100 h 104"/>
              <a:gd name="T8" fmla="*/ 1 w 75"/>
              <a:gd name="T9" fmla="*/ 101 h 104"/>
              <a:gd name="T10" fmla="*/ 17 w 75"/>
              <a:gd name="T11" fmla="*/ 98 h 104"/>
              <a:gd name="T12" fmla="*/ 75 w 75"/>
              <a:gd name="T13" fmla="*/ 4 h 104"/>
            </a:gdLst>
            <a:ahLst/>
            <a:cxnLst>
              <a:cxn ang="0">
                <a:pos x="T0" y="T1"/>
              </a:cxn>
              <a:cxn ang="0">
                <a:pos x="T2" y="T3"/>
              </a:cxn>
              <a:cxn ang="0">
                <a:pos x="T4" y="T5"/>
              </a:cxn>
              <a:cxn ang="0">
                <a:pos x="T6" y="T7"/>
              </a:cxn>
              <a:cxn ang="0">
                <a:pos x="T8" y="T9"/>
              </a:cxn>
              <a:cxn ang="0">
                <a:pos x="T10" y="T11"/>
              </a:cxn>
              <a:cxn ang="0">
                <a:pos x="T12" y="T13"/>
              </a:cxn>
            </a:cxnLst>
            <a:rect l="0" t="0" r="r" b="b"/>
            <a:pathLst>
              <a:path w="75" h="104">
                <a:moveTo>
                  <a:pt x="75" y="4"/>
                </a:moveTo>
                <a:cubicBezTo>
                  <a:pt x="69" y="0"/>
                  <a:pt x="69" y="0"/>
                  <a:pt x="69" y="0"/>
                </a:cubicBezTo>
                <a:cubicBezTo>
                  <a:pt x="10" y="95"/>
                  <a:pt x="10" y="95"/>
                  <a:pt x="10" y="95"/>
                </a:cubicBezTo>
                <a:cubicBezTo>
                  <a:pt x="8" y="98"/>
                  <a:pt x="4" y="100"/>
                  <a:pt x="0" y="100"/>
                </a:cubicBezTo>
                <a:cubicBezTo>
                  <a:pt x="0" y="100"/>
                  <a:pt x="1" y="100"/>
                  <a:pt x="1" y="101"/>
                </a:cubicBezTo>
                <a:cubicBezTo>
                  <a:pt x="7" y="104"/>
                  <a:pt x="14" y="103"/>
                  <a:pt x="17" y="98"/>
                </a:cubicBezTo>
                <a:lnTo>
                  <a:pt x="75" y="4"/>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0" name="Freeform 89"/>
          <p:cNvSpPr>
            <a:spLocks noEditPoints="1"/>
          </p:cNvSpPr>
          <p:nvPr/>
        </p:nvSpPr>
        <p:spPr bwMode="auto">
          <a:xfrm>
            <a:off x="9527226" y="2354288"/>
            <a:ext cx="222250" cy="161925"/>
          </a:xfrm>
          <a:custGeom>
            <a:avLst/>
            <a:gdLst>
              <a:gd name="T0" fmla="*/ 84 w 102"/>
              <a:gd name="T1" fmla="*/ 71 h 74"/>
              <a:gd name="T2" fmla="*/ 79 w 102"/>
              <a:gd name="T3" fmla="*/ 69 h 74"/>
              <a:gd name="T4" fmla="*/ 79 w 102"/>
              <a:gd name="T5" fmla="*/ 69 h 74"/>
              <a:gd name="T6" fmla="*/ 79 w 102"/>
              <a:gd name="T7" fmla="*/ 52 h 74"/>
              <a:gd name="T8" fmla="*/ 86 w 102"/>
              <a:gd name="T9" fmla="*/ 49 h 74"/>
              <a:gd name="T10" fmla="*/ 90 w 102"/>
              <a:gd name="T11" fmla="*/ 38 h 74"/>
              <a:gd name="T12" fmla="*/ 79 w 102"/>
              <a:gd name="T13" fmla="*/ 31 h 74"/>
              <a:gd name="T14" fmla="*/ 85 w 102"/>
              <a:gd name="T15" fmla="*/ 20 h 74"/>
              <a:gd name="T16" fmla="*/ 79 w 102"/>
              <a:gd name="T17" fmla="*/ 16 h 74"/>
              <a:gd name="T18" fmla="*/ 72 w 102"/>
              <a:gd name="T19" fmla="*/ 3 h 74"/>
              <a:gd name="T20" fmla="*/ 79 w 102"/>
              <a:gd name="T21" fmla="*/ 16 h 74"/>
              <a:gd name="T22" fmla="*/ 72 w 102"/>
              <a:gd name="T23" fmla="*/ 21 h 74"/>
              <a:gd name="T24" fmla="*/ 72 w 102"/>
              <a:gd name="T25" fmla="*/ 9 h 74"/>
              <a:gd name="T26" fmla="*/ 79 w 102"/>
              <a:gd name="T27" fmla="*/ 73 h 74"/>
              <a:gd name="T28" fmla="*/ 72 w 102"/>
              <a:gd name="T29" fmla="*/ 69 h 74"/>
              <a:gd name="T30" fmla="*/ 79 w 102"/>
              <a:gd name="T31" fmla="*/ 73 h 74"/>
              <a:gd name="T32" fmla="*/ 79 w 102"/>
              <a:gd name="T33" fmla="*/ 34 h 74"/>
              <a:gd name="T34" fmla="*/ 75 w 102"/>
              <a:gd name="T35" fmla="*/ 45 h 74"/>
              <a:gd name="T36" fmla="*/ 79 w 102"/>
              <a:gd name="T37" fmla="*/ 52 h 74"/>
              <a:gd name="T38" fmla="*/ 72 w 102"/>
              <a:gd name="T39" fmla="*/ 25 h 74"/>
              <a:gd name="T40" fmla="*/ 79 w 102"/>
              <a:gd name="T41" fmla="*/ 31 h 74"/>
              <a:gd name="T42" fmla="*/ 72 w 102"/>
              <a:gd name="T43" fmla="*/ 3 h 74"/>
              <a:gd name="T44" fmla="*/ 71 w 102"/>
              <a:gd name="T45" fmla="*/ 8 h 74"/>
              <a:gd name="T46" fmla="*/ 66 w 102"/>
              <a:gd name="T47" fmla="*/ 2 h 74"/>
              <a:gd name="T48" fmla="*/ 66 w 102"/>
              <a:gd name="T49" fmla="*/ 73 h 74"/>
              <a:gd name="T50" fmla="*/ 67 w 102"/>
              <a:gd name="T51" fmla="*/ 65 h 74"/>
              <a:gd name="T52" fmla="*/ 72 w 102"/>
              <a:gd name="T53" fmla="*/ 74 h 74"/>
              <a:gd name="T54" fmla="*/ 72 w 102"/>
              <a:gd name="T55" fmla="*/ 21 h 74"/>
              <a:gd name="T56" fmla="*/ 72 w 102"/>
              <a:gd name="T57" fmla="*/ 52 h 74"/>
              <a:gd name="T58" fmla="*/ 66 w 102"/>
              <a:gd name="T59" fmla="*/ 57 h 74"/>
              <a:gd name="T60" fmla="*/ 69 w 102"/>
              <a:gd name="T61" fmla="*/ 16 h 74"/>
              <a:gd name="T62" fmla="*/ 22 w 102"/>
              <a:gd name="T63" fmla="*/ 10 h 74"/>
              <a:gd name="T64" fmla="*/ 66 w 102"/>
              <a:gd name="T65" fmla="*/ 5 h 74"/>
              <a:gd name="T66" fmla="*/ 64 w 102"/>
              <a:gd name="T67" fmla="*/ 6 h 74"/>
              <a:gd name="T68" fmla="*/ 66 w 102"/>
              <a:gd name="T69" fmla="*/ 16 h 74"/>
              <a:gd name="T70" fmla="*/ 66 w 102"/>
              <a:gd name="T71" fmla="*/ 64 h 74"/>
              <a:gd name="T72" fmla="*/ 37 w 102"/>
              <a:gd name="T73" fmla="*/ 57 h 74"/>
              <a:gd name="T74" fmla="*/ 22 w 102"/>
              <a:gd name="T75" fmla="*/ 49 h 74"/>
              <a:gd name="T76" fmla="*/ 27 w 102"/>
              <a:gd name="T77" fmla="*/ 48 h 74"/>
              <a:gd name="T78" fmla="*/ 22 w 102"/>
              <a:gd name="T79" fmla="*/ 27 h 74"/>
              <a:gd name="T80" fmla="*/ 2 w 102"/>
              <a:gd name="T81" fmla="*/ 41 h 74"/>
              <a:gd name="T82" fmla="*/ 22 w 102"/>
              <a:gd name="T83" fmla="*/ 10 h 74"/>
              <a:gd name="T84" fmla="*/ 17 w 102"/>
              <a:gd name="T85" fmla="*/ 28 h 74"/>
              <a:gd name="T86" fmla="*/ 22 w 102"/>
              <a:gd name="T87" fmla="*/ 49 h 74"/>
              <a:gd name="T88" fmla="*/ 2 w 102"/>
              <a:gd name="T89" fmla="*/ 4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2" h="74">
                <a:moveTo>
                  <a:pt x="79" y="7"/>
                </a:moveTo>
                <a:cubicBezTo>
                  <a:pt x="102" y="22"/>
                  <a:pt x="98" y="62"/>
                  <a:pt x="84" y="71"/>
                </a:cubicBezTo>
                <a:cubicBezTo>
                  <a:pt x="82" y="72"/>
                  <a:pt x="80" y="73"/>
                  <a:pt x="79" y="73"/>
                </a:cubicBezTo>
                <a:cubicBezTo>
                  <a:pt x="79" y="69"/>
                  <a:pt x="79" y="69"/>
                  <a:pt x="79" y="69"/>
                </a:cubicBezTo>
                <a:cubicBezTo>
                  <a:pt x="79" y="69"/>
                  <a:pt x="79" y="69"/>
                  <a:pt x="79" y="69"/>
                </a:cubicBezTo>
                <a:cubicBezTo>
                  <a:pt x="79" y="69"/>
                  <a:pt x="79" y="69"/>
                  <a:pt x="79" y="69"/>
                </a:cubicBezTo>
                <a:cubicBezTo>
                  <a:pt x="83" y="67"/>
                  <a:pt x="85" y="61"/>
                  <a:pt x="83" y="57"/>
                </a:cubicBezTo>
                <a:cubicBezTo>
                  <a:pt x="82" y="55"/>
                  <a:pt x="80" y="53"/>
                  <a:pt x="79" y="52"/>
                </a:cubicBezTo>
                <a:cubicBezTo>
                  <a:pt x="79" y="49"/>
                  <a:pt x="79" y="49"/>
                  <a:pt x="79" y="49"/>
                </a:cubicBezTo>
                <a:cubicBezTo>
                  <a:pt x="81" y="50"/>
                  <a:pt x="84" y="50"/>
                  <a:pt x="86" y="49"/>
                </a:cubicBezTo>
                <a:cubicBezTo>
                  <a:pt x="86" y="49"/>
                  <a:pt x="86" y="49"/>
                  <a:pt x="86" y="49"/>
                </a:cubicBezTo>
                <a:cubicBezTo>
                  <a:pt x="90" y="47"/>
                  <a:pt x="92" y="42"/>
                  <a:pt x="90" y="38"/>
                </a:cubicBezTo>
                <a:cubicBezTo>
                  <a:pt x="88" y="34"/>
                  <a:pt x="83" y="32"/>
                  <a:pt x="79" y="34"/>
                </a:cubicBezTo>
                <a:cubicBezTo>
                  <a:pt x="79" y="31"/>
                  <a:pt x="79" y="31"/>
                  <a:pt x="79" y="31"/>
                </a:cubicBezTo>
                <a:cubicBezTo>
                  <a:pt x="80" y="31"/>
                  <a:pt x="81" y="30"/>
                  <a:pt x="82" y="30"/>
                </a:cubicBezTo>
                <a:cubicBezTo>
                  <a:pt x="86" y="28"/>
                  <a:pt x="87" y="24"/>
                  <a:pt x="85" y="20"/>
                </a:cubicBezTo>
                <a:cubicBezTo>
                  <a:pt x="85" y="20"/>
                  <a:pt x="85" y="20"/>
                  <a:pt x="85" y="20"/>
                </a:cubicBezTo>
                <a:cubicBezTo>
                  <a:pt x="84" y="17"/>
                  <a:pt x="81" y="16"/>
                  <a:pt x="79" y="16"/>
                </a:cubicBezTo>
                <a:lnTo>
                  <a:pt x="79" y="7"/>
                </a:lnTo>
                <a:close/>
                <a:moveTo>
                  <a:pt x="72" y="3"/>
                </a:moveTo>
                <a:cubicBezTo>
                  <a:pt x="74" y="4"/>
                  <a:pt x="76" y="5"/>
                  <a:pt x="79" y="7"/>
                </a:cubicBezTo>
                <a:cubicBezTo>
                  <a:pt x="79" y="16"/>
                  <a:pt x="79" y="16"/>
                  <a:pt x="79" y="16"/>
                </a:cubicBezTo>
                <a:cubicBezTo>
                  <a:pt x="77" y="16"/>
                  <a:pt x="76" y="16"/>
                  <a:pt x="75" y="17"/>
                </a:cubicBezTo>
                <a:cubicBezTo>
                  <a:pt x="73" y="17"/>
                  <a:pt x="72" y="19"/>
                  <a:pt x="72" y="21"/>
                </a:cubicBezTo>
                <a:cubicBezTo>
                  <a:pt x="72" y="13"/>
                  <a:pt x="72" y="13"/>
                  <a:pt x="72" y="13"/>
                </a:cubicBezTo>
                <a:cubicBezTo>
                  <a:pt x="72" y="12"/>
                  <a:pt x="72" y="10"/>
                  <a:pt x="72" y="9"/>
                </a:cubicBezTo>
                <a:cubicBezTo>
                  <a:pt x="72" y="3"/>
                  <a:pt x="72" y="3"/>
                  <a:pt x="72" y="3"/>
                </a:cubicBezTo>
                <a:close/>
                <a:moveTo>
                  <a:pt x="79" y="73"/>
                </a:moveTo>
                <a:cubicBezTo>
                  <a:pt x="76" y="74"/>
                  <a:pt x="74" y="74"/>
                  <a:pt x="72" y="74"/>
                </a:cubicBezTo>
                <a:cubicBezTo>
                  <a:pt x="72" y="69"/>
                  <a:pt x="72" y="69"/>
                  <a:pt x="72" y="69"/>
                </a:cubicBezTo>
                <a:cubicBezTo>
                  <a:pt x="74" y="70"/>
                  <a:pt x="76" y="70"/>
                  <a:pt x="79" y="69"/>
                </a:cubicBezTo>
                <a:cubicBezTo>
                  <a:pt x="79" y="73"/>
                  <a:pt x="79" y="73"/>
                  <a:pt x="79" y="73"/>
                </a:cubicBezTo>
                <a:close/>
                <a:moveTo>
                  <a:pt x="79" y="31"/>
                </a:moveTo>
                <a:cubicBezTo>
                  <a:pt x="79" y="34"/>
                  <a:pt x="79" y="34"/>
                  <a:pt x="79" y="34"/>
                </a:cubicBezTo>
                <a:cubicBezTo>
                  <a:pt x="78" y="34"/>
                  <a:pt x="78" y="34"/>
                  <a:pt x="78" y="34"/>
                </a:cubicBezTo>
                <a:cubicBezTo>
                  <a:pt x="74" y="36"/>
                  <a:pt x="73" y="41"/>
                  <a:pt x="75" y="45"/>
                </a:cubicBezTo>
                <a:cubicBezTo>
                  <a:pt x="76" y="47"/>
                  <a:pt x="77" y="48"/>
                  <a:pt x="79" y="49"/>
                </a:cubicBezTo>
                <a:cubicBezTo>
                  <a:pt x="79" y="52"/>
                  <a:pt x="79" y="52"/>
                  <a:pt x="79" y="52"/>
                </a:cubicBezTo>
                <a:cubicBezTo>
                  <a:pt x="76" y="51"/>
                  <a:pt x="74" y="51"/>
                  <a:pt x="72" y="52"/>
                </a:cubicBezTo>
                <a:cubicBezTo>
                  <a:pt x="72" y="25"/>
                  <a:pt x="72" y="25"/>
                  <a:pt x="72" y="25"/>
                </a:cubicBezTo>
                <a:cubicBezTo>
                  <a:pt x="72" y="26"/>
                  <a:pt x="72" y="26"/>
                  <a:pt x="72" y="26"/>
                </a:cubicBezTo>
                <a:cubicBezTo>
                  <a:pt x="73" y="29"/>
                  <a:pt x="76" y="31"/>
                  <a:pt x="79" y="31"/>
                </a:cubicBezTo>
                <a:close/>
                <a:moveTo>
                  <a:pt x="66" y="2"/>
                </a:moveTo>
                <a:cubicBezTo>
                  <a:pt x="68" y="2"/>
                  <a:pt x="70" y="3"/>
                  <a:pt x="72" y="3"/>
                </a:cubicBezTo>
                <a:cubicBezTo>
                  <a:pt x="72" y="9"/>
                  <a:pt x="72" y="9"/>
                  <a:pt x="72" y="9"/>
                </a:cubicBezTo>
                <a:cubicBezTo>
                  <a:pt x="71" y="9"/>
                  <a:pt x="71" y="9"/>
                  <a:pt x="71" y="8"/>
                </a:cubicBezTo>
                <a:cubicBezTo>
                  <a:pt x="70" y="7"/>
                  <a:pt x="68" y="5"/>
                  <a:pt x="66" y="5"/>
                </a:cubicBezTo>
                <a:cubicBezTo>
                  <a:pt x="66" y="2"/>
                  <a:pt x="66" y="2"/>
                  <a:pt x="66" y="2"/>
                </a:cubicBezTo>
                <a:close/>
                <a:moveTo>
                  <a:pt x="72" y="74"/>
                </a:moveTo>
                <a:cubicBezTo>
                  <a:pt x="70" y="74"/>
                  <a:pt x="68" y="73"/>
                  <a:pt x="66" y="73"/>
                </a:cubicBezTo>
                <a:cubicBezTo>
                  <a:pt x="66" y="64"/>
                  <a:pt x="66" y="64"/>
                  <a:pt x="66" y="64"/>
                </a:cubicBezTo>
                <a:cubicBezTo>
                  <a:pt x="66" y="64"/>
                  <a:pt x="67" y="64"/>
                  <a:pt x="67" y="65"/>
                </a:cubicBezTo>
                <a:cubicBezTo>
                  <a:pt x="68" y="67"/>
                  <a:pt x="70" y="68"/>
                  <a:pt x="72" y="69"/>
                </a:cubicBezTo>
                <a:cubicBezTo>
                  <a:pt x="72" y="74"/>
                  <a:pt x="72" y="74"/>
                  <a:pt x="72" y="74"/>
                </a:cubicBezTo>
                <a:close/>
                <a:moveTo>
                  <a:pt x="72" y="13"/>
                </a:moveTo>
                <a:cubicBezTo>
                  <a:pt x="72" y="21"/>
                  <a:pt x="72" y="21"/>
                  <a:pt x="72" y="21"/>
                </a:cubicBezTo>
                <a:cubicBezTo>
                  <a:pt x="71" y="22"/>
                  <a:pt x="71" y="24"/>
                  <a:pt x="72" y="25"/>
                </a:cubicBezTo>
                <a:cubicBezTo>
                  <a:pt x="72" y="52"/>
                  <a:pt x="72" y="52"/>
                  <a:pt x="72" y="52"/>
                </a:cubicBezTo>
                <a:cubicBezTo>
                  <a:pt x="71" y="52"/>
                  <a:pt x="71" y="52"/>
                  <a:pt x="71" y="52"/>
                </a:cubicBezTo>
                <a:cubicBezTo>
                  <a:pt x="69" y="54"/>
                  <a:pt x="67" y="55"/>
                  <a:pt x="66" y="57"/>
                </a:cubicBezTo>
                <a:cubicBezTo>
                  <a:pt x="66" y="16"/>
                  <a:pt x="66" y="16"/>
                  <a:pt x="66" y="16"/>
                </a:cubicBezTo>
                <a:cubicBezTo>
                  <a:pt x="67" y="16"/>
                  <a:pt x="68" y="16"/>
                  <a:pt x="69" y="16"/>
                </a:cubicBezTo>
                <a:cubicBezTo>
                  <a:pt x="70" y="15"/>
                  <a:pt x="71" y="14"/>
                  <a:pt x="72" y="13"/>
                </a:cubicBezTo>
                <a:close/>
                <a:moveTo>
                  <a:pt x="22" y="10"/>
                </a:moveTo>
                <a:cubicBezTo>
                  <a:pt x="41" y="2"/>
                  <a:pt x="55" y="0"/>
                  <a:pt x="66" y="2"/>
                </a:cubicBezTo>
                <a:cubicBezTo>
                  <a:pt x="66" y="5"/>
                  <a:pt x="66" y="5"/>
                  <a:pt x="66" y="5"/>
                </a:cubicBezTo>
                <a:cubicBezTo>
                  <a:pt x="65" y="5"/>
                  <a:pt x="65" y="6"/>
                  <a:pt x="64" y="6"/>
                </a:cubicBezTo>
                <a:cubicBezTo>
                  <a:pt x="64" y="6"/>
                  <a:pt x="64" y="6"/>
                  <a:pt x="64" y="6"/>
                </a:cubicBezTo>
                <a:cubicBezTo>
                  <a:pt x="61" y="7"/>
                  <a:pt x="60" y="11"/>
                  <a:pt x="61" y="13"/>
                </a:cubicBezTo>
                <a:cubicBezTo>
                  <a:pt x="62" y="15"/>
                  <a:pt x="64" y="16"/>
                  <a:pt x="66" y="16"/>
                </a:cubicBezTo>
                <a:cubicBezTo>
                  <a:pt x="66" y="57"/>
                  <a:pt x="66" y="57"/>
                  <a:pt x="66" y="57"/>
                </a:cubicBezTo>
                <a:cubicBezTo>
                  <a:pt x="66" y="59"/>
                  <a:pt x="66" y="62"/>
                  <a:pt x="66" y="64"/>
                </a:cubicBezTo>
                <a:cubicBezTo>
                  <a:pt x="66" y="73"/>
                  <a:pt x="66" y="73"/>
                  <a:pt x="66" y="73"/>
                </a:cubicBezTo>
                <a:cubicBezTo>
                  <a:pt x="56" y="68"/>
                  <a:pt x="48" y="56"/>
                  <a:pt x="37" y="57"/>
                </a:cubicBezTo>
                <a:cubicBezTo>
                  <a:pt x="32" y="57"/>
                  <a:pt x="27" y="58"/>
                  <a:pt x="22" y="57"/>
                </a:cubicBezTo>
                <a:cubicBezTo>
                  <a:pt x="22" y="49"/>
                  <a:pt x="22" y="49"/>
                  <a:pt x="22" y="49"/>
                </a:cubicBezTo>
                <a:cubicBezTo>
                  <a:pt x="24" y="49"/>
                  <a:pt x="25" y="48"/>
                  <a:pt x="27" y="48"/>
                </a:cubicBezTo>
                <a:cubicBezTo>
                  <a:pt x="27" y="48"/>
                  <a:pt x="27" y="48"/>
                  <a:pt x="27" y="48"/>
                </a:cubicBezTo>
                <a:cubicBezTo>
                  <a:pt x="32" y="45"/>
                  <a:pt x="34" y="38"/>
                  <a:pt x="32" y="33"/>
                </a:cubicBezTo>
                <a:cubicBezTo>
                  <a:pt x="30" y="29"/>
                  <a:pt x="26" y="27"/>
                  <a:pt x="22" y="27"/>
                </a:cubicBezTo>
                <a:lnTo>
                  <a:pt x="22" y="10"/>
                </a:lnTo>
                <a:close/>
                <a:moveTo>
                  <a:pt x="2" y="41"/>
                </a:moveTo>
                <a:cubicBezTo>
                  <a:pt x="0" y="23"/>
                  <a:pt x="18" y="12"/>
                  <a:pt x="18" y="12"/>
                </a:cubicBezTo>
                <a:cubicBezTo>
                  <a:pt x="20" y="12"/>
                  <a:pt x="21" y="11"/>
                  <a:pt x="22" y="10"/>
                </a:cubicBezTo>
                <a:cubicBezTo>
                  <a:pt x="22" y="27"/>
                  <a:pt x="22" y="27"/>
                  <a:pt x="22" y="27"/>
                </a:cubicBezTo>
                <a:cubicBezTo>
                  <a:pt x="20" y="27"/>
                  <a:pt x="19" y="27"/>
                  <a:pt x="17" y="28"/>
                </a:cubicBezTo>
                <a:cubicBezTo>
                  <a:pt x="12" y="31"/>
                  <a:pt x="9" y="37"/>
                  <a:pt x="12" y="43"/>
                </a:cubicBezTo>
                <a:cubicBezTo>
                  <a:pt x="14" y="47"/>
                  <a:pt x="18" y="49"/>
                  <a:pt x="22" y="49"/>
                </a:cubicBezTo>
                <a:cubicBezTo>
                  <a:pt x="22" y="57"/>
                  <a:pt x="22" y="57"/>
                  <a:pt x="22" y="57"/>
                </a:cubicBezTo>
                <a:cubicBezTo>
                  <a:pt x="12" y="57"/>
                  <a:pt x="4" y="53"/>
                  <a:pt x="2" y="41"/>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1" name="Freeform 90"/>
          <p:cNvSpPr/>
          <p:nvPr/>
        </p:nvSpPr>
        <p:spPr bwMode="auto">
          <a:xfrm>
            <a:off x="7674614" y="3414738"/>
            <a:ext cx="206375" cy="266700"/>
          </a:xfrm>
          <a:custGeom>
            <a:avLst/>
            <a:gdLst>
              <a:gd name="T0" fmla="*/ 0 w 95"/>
              <a:gd name="T1" fmla="*/ 21 h 123"/>
              <a:gd name="T2" fmla="*/ 4 w 95"/>
              <a:gd name="T3" fmla="*/ 19 h 123"/>
              <a:gd name="T4" fmla="*/ 59 w 95"/>
              <a:gd name="T5" fmla="*/ 109 h 123"/>
              <a:gd name="T6" fmla="*/ 79 w 95"/>
              <a:gd name="T7" fmla="*/ 112 h 123"/>
              <a:gd name="T8" fmla="*/ 85 w 95"/>
              <a:gd name="T9" fmla="*/ 93 h 123"/>
              <a:gd name="T10" fmla="*/ 29 w 95"/>
              <a:gd name="T11" fmla="*/ 3 h 123"/>
              <a:gd name="T12" fmla="*/ 34 w 95"/>
              <a:gd name="T13" fmla="*/ 0 h 123"/>
              <a:gd name="T14" fmla="*/ 90 w 95"/>
              <a:gd name="T15" fmla="*/ 91 h 123"/>
              <a:gd name="T16" fmla="*/ 82 w 95"/>
              <a:gd name="T17" fmla="*/ 117 h 123"/>
              <a:gd name="T18" fmla="*/ 56 w 95"/>
              <a:gd name="T19" fmla="*/ 112 h 123"/>
              <a:gd name="T20" fmla="*/ 0 w 95"/>
              <a:gd name="T21" fmla="*/ 21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5" h="123">
                <a:moveTo>
                  <a:pt x="0" y="21"/>
                </a:moveTo>
                <a:cubicBezTo>
                  <a:pt x="4" y="19"/>
                  <a:pt x="4" y="19"/>
                  <a:pt x="4" y="19"/>
                </a:cubicBezTo>
                <a:cubicBezTo>
                  <a:pt x="59" y="109"/>
                  <a:pt x="59" y="109"/>
                  <a:pt x="59" y="109"/>
                </a:cubicBezTo>
                <a:cubicBezTo>
                  <a:pt x="63" y="115"/>
                  <a:pt x="72" y="117"/>
                  <a:pt x="79" y="112"/>
                </a:cubicBezTo>
                <a:cubicBezTo>
                  <a:pt x="87" y="108"/>
                  <a:pt x="89" y="99"/>
                  <a:pt x="85" y="93"/>
                </a:cubicBezTo>
                <a:cubicBezTo>
                  <a:pt x="29" y="3"/>
                  <a:pt x="29" y="3"/>
                  <a:pt x="29" y="3"/>
                </a:cubicBezTo>
                <a:cubicBezTo>
                  <a:pt x="34" y="0"/>
                  <a:pt x="34" y="0"/>
                  <a:pt x="34" y="0"/>
                </a:cubicBezTo>
                <a:cubicBezTo>
                  <a:pt x="90" y="91"/>
                  <a:pt x="90" y="91"/>
                  <a:pt x="90" y="91"/>
                </a:cubicBezTo>
                <a:cubicBezTo>
                  <a:pt x="95" y="100"/>
                  <a:pt x="92" y="111"/>
                  <a:pt x="82" y="117"/>
                </a:cubicBezTo>
                <a:cubicBezTo>
                  <a:pt x="73" y="123"/>
                  <a:pt x="61" y="121"/>
                  <a:pt x="56" y="112"/>
                </a:cubicBezTo>
                <a:lnTo>
                  <a:pt x="0" y="21"/>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2" name="Freeform 91"/>
          <p:cNvSpPr/>
          <p:nvPr/>
        </p:nvSpPr>
        <p:spPr bwMode="auto">
          <a:xfrm>
            <a:off x="7661914" y="3405213"/>
            <a:ext cx="101600" cy="69850"/>
          </a:xfrm>
          <a:custGeom>
            <a:avLst/>
            <a:gdLst>
              <a:gd name="T0" fmla="*/ 1 w 47"/>
              <a:gd name="T1" fmla="*/ 30 h 32"/>
              <a:gd name="T2" fmla="*/ 6 w 47"/>
              <a:gd name="T3" fmla="*/ 31 h 32"/>
              <a:gd name="T4" fmla="*/ 44 w 47"/>
              <a:gd name="T5" fmla="*/ 7 h 32"/>
              <a:gd name="T6" fmla="*/ 46 w 47"/>
              <a:gd name="T7" fmla="*/ 2 h 32"/>
              <a:gd name="T8" fmla="*/ 41 w 47"/>
              <a:gd name="T9" fmla="*/ 1 h 32"/>
              <a:gd name="T10" fmla="*/ 2 w 47"/>
              <a:gd name="T11" fmla="*/ 25 h 32"/>
              <a:gd name="T12" fmla="*/ 1 w 47"/>
              <a:gd name="T13" fmla="*/ 30 h 32"/>
            </a:gdLst>
            <a:ahLst/>
            <a:cxnLst>
              <a:cxn ang="0">
                <a:pos x="T0" y="T1"/>
              </a:cxn>
              <a:cxn ang="0">
                <a:pos x="T2" y="T3"/>
              </a:cxn>
              <a:cxn ang="0">
                <a:pos x="T4" y="T5"/>
              </a:cxn>
              <a:cxn ang="0">
                <a:pos x="T6" y="T7"/>
              </a:cxn>
              <a:cxn ang="0">
                <a:pos x="T8" y="T9"/>
              </a:cxn>
              <a:cxn ang="0">
                <a:pos x="T10" y="T11"/>
              </a:cxn>
              <a:cxn ang="0">
                <a:pos x="T12" y="T13"/>
              </a:cxn>
            </a:cxnLst>
            <a:rect l="0" t="0" r="r" b="b"/>
            <a:pathLst>
              <a:path w="47" h="32">
                <a:moveTo>
                  <a:pt x="1" y="30"/>
                </a:moveTo>
                <a:cubicBezTo>
                  <a:pt x="2" y="32"/>
                  <a:pt x="4" y="32"/>
                  <a:pt x="6" y="31"/>
                </a:cubicBezTo>
                <a:cubicBezTo>
                  <a:pt x="44" y="7"/>
                  <a:pt x="44" y="7"/>
                  <a:pt x="44" y="7"/>
                </a:cubicBezTo>
                <a:cubicBezTo>
                  <a:pt x="46" y="6"/>
                  <a:pt x="47" y="4"/>
                  <a:pt x="46" y="2"/>
                </a:cubicBezTo>
                <a:cubicBezTo>
                  <a:pt x="45" y="1"/>
                  <a:pt x="42" y="0"/>
                  <a:pt x="41" y="1"/>
                </a:cubicBezTo>
                <a:cubicBezTo>
                  <a:pt x="2" y="25"/>
                  <a:pt x="2" y="25"/>
                  <a:pt x="2" y="25"/>
                </a:cubicBezTo>
                <a:cubicBezTo>
                  <a:pt x="1" y="26"/>
                  <a:pt x="0" y="28"/>
                  <a:pt x="1" y="30"/>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3" name="Freeform 92"/>
          <p:cNvSpPr/>
          <p:nvPr/>
        </p:nvSpPr>
        <p:spPr bwMode="auto">
          <a:xfrm>
            <a:off x="7703189" y="3462363"/>
            <a:ext cx="139700" cy="192088"/>
          </a:xfrm>
          <a:custGeom>
            <a:avLst/>
            <a:gdLst>
              <a:gd name="T0" fmla="*/ 0 w 64"/>
              <a:gd name="T1" fmla="*/ 3 h 88"/>
              <a:gd name="T2" fmla="*/ 5 w 64"/>
              <a:gd name="T3" fmla="*/ 0 h 88"/>
              <a:gd name="T4" fmla="*/ 55 w 64"/>
              <a:gd name="T5" fmla="*/ 80 h 88"/>
              <a:gd name="T6" fmla="*/ 64 w 64"/>
              <a:gd name="T7" fmla="*/ 85 h 88"/>
              <a:gd name="T8" fmla="*/ 63 w 64"/>
              <a:gd name="T9" fmla="*/ 85 h 88"/>
              <a:gd name="T10" fmla="*/ 49 w 64"/>
              <a:gd name="T11" fmla="*/ 82 h 88"/>
              <a:gd name="T12" fmla="*/ 0 w 64"/>
              <a:gd name="T13" fmla="*/ 3 h 88"/>
            </a:gdLst>
            <a:ahLst/>
            <a:cxnLst>
              <a:cxn ang="0">
                <a:pos x="T0" y="T1"/>
              </a:cxn>
              <a:cxn ang="0">
                <a:pos x="T2" y="T3"/>
              </a:cxn>
              <a:cxn ang="0">
                <a:pos x="T4" y="T5"/>
              </a:cxn>
              <a:cxn ang="0">
                <a:pos x="T6" y="T7"/>
              </a:cxn>
              <a:cxn ang="0">
                <a:pos x="T8" y="T9"/>
              </a:cxn>
              <a:cxn ang="0">
                <a:pos x="T10" y="T11"/>
              </a:cxn>
              <a:cxn ang="0">
                <a:pos x="T12" y="T13"/>
              </a:cxn>
            </a:cxnLst>
            <a:rect l="0" t="0" r="r" b="b"/>
            <a:pathLst>
              <a:path w="64" h="88">
                <a:moveTo>
                  <a:pt x="0" y="3"/>
                </a:moveTo>
                <a:cubicBezTo>
                  <a:pt x="5" y="0"/>
                  <a:pt x="5" y="0"/>
                  <a:pt x="5" y="0"/>
                </a:cubicBezTo>
                <a:cubicBezTo>
                  <a:pt x="55" y="80"/>
                  <a:pt x="55" y="80"/>
                  <a:pt x="55" y="80"/>
                </a:cubicBezTo>
                <a:cubicBezTo>
                  <a:pt x="57" y="83"/>
                  <a:pt x="60" y="85"/>
                  <a:pt x="64" y="85"/>
                </a:cubicBezTo>
                <a:cubicBezTo>
                  <a:pt x="63" y="85"/>
                  <a:pt x="63" y="85"/>
                  <a:pt x="63" y="85"/>
                </a:cubicBezTo>
                <a:cubicBezTo>
                  <a:pt x="58" y="88"/>
                  <a:pt x="52" y="87"/>
                  <a:pt x="49" y="82"/>
                </a:cubicBezTo>
                <a:lnTo>
                  <a:pt x="0" y="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4" name="Freeform 93"/>
          <p:cNvSpPr>
            <a:spLocks noEditPoints="1"/>
          </p:cNvSpPr>
          <p:nvPr/>
        </p:nvSpPr>
        <p:spPr bwMode="auto">
          <a:xfrm>
            <a:off x="9035101" y="5065738"/>
            <a:ext cx="219075" cy="239713"/>
          </a:xfrm>
          <a:custGeom>
            <a:avLst/>
            <a:gdLst>
              <a:gd name="T0" fmla="*/ 78 w 101"/>
              <a:gd name="T1" fmla="*/ 51 h 110"/>
              <a:gd name="T2" fmla="*/ 75 w 101"/>
              <a:gd name="T3" fmla="*/ 63 h 110"/>
              <a:gd name="T4" fmla="*/ 75 w 101"/>
              <a:gd name="T5" fmla="*/ 73 h 110"/>
              <a:gd name="T6" fmla="*/ 77 w 101"/>
              <a:gd name="T7" fmla="*/ 74 h 110"/>
              <a:gd name="T8" fmla="*/ 86 w 101"/>
              <a:gd name="T9" fmla="*/ 86 h 110"/>
              <a:gd name="T10" fmla="*/ 75 w 101"/>
              <a:gd name="T11" fmla="*/ 80 h 110"/>
              <a:gd name="T12" fmla="*/ 75 w 101"/>
              <a:gd name="T13" fmla="*/ 22 h 110"/>
              <a:gd name="T14" fmla="*/ 86 w 101"/>
              <a:gd name="T15" fmla="*/ 15 h 110"/>
              <a:gd name="T16" fmla="*/ 77 w 101"/>
              <a:gd name="T17" fmla="*/ 28 h 110"/>
              <a:gd name="T18" fmla="*/ 75 w 101"/>
              <a:gd name="T19" fmla="*/ 28 h 110"/>
              <a:gd name="T20" fmla="*/ 98 w 101"/>
              <a:gd name="T21" fmla="*/ 48 h 110"/>
              <a:gd name="T22" fmla="*/ 83 w 101"/>
              <a:gd name="T23" fmla="*/ 51 h 110"/>
              <a:gd name="T24" fmla="*/ 98 w 101"/>
              <a:gd name="T25" fmla="*/ 53 h 110"/>
              <a:gd name="T26" fmla="*/ 98 w 101"/>
              <a:gd name="T27" fmla="*/ 48 h 110"/>
              <a:gd name="T28" fmla="*/ 52 w 101"/>
              <a:gd name="T29" fmla="*/ 110 h 110"/>
              <a:gd name="T30" fmla="*/ 66 w 101"/>
              <a:gd name="T31" fmla="*/ 74 h 110"/>
              <a:gd name="T32" fmla="*/ 75 w 101"/>
              <a:gd name="T33" fmla="*/ 39 h 110"/>
              <a:gd name="T34" fmla="*/ 50 w 101"/>
              <a:gd name="T35" fmla="*/ 29 h 110"/>
              <a:gd name="T36" fmla="*/ 72 w 101"/>
              <a:gd name="T37" fmla="*/ 51 h 110"/>
              <a:gd name="T38" fmla="*/ 62 w 101"/>
              <a:gd name="T39" fmla="*/ 70 h 110"/>
              <a:gd name="T40" fmla="*/ 60 w 101"/>
              <a:gd name="T41" fmla="*/ 85 h 110"/>
              <a:gd name="T42" fmla="*/ 50 w 101"/>
              <a:gd name="T43" fmla="*/ 110 h 110"/>
              <a:gd name="T44" fmla="*/ 75 w 101"/>
              <a:gd name="T45" fmla="*/ 28 h 110"/>
              <a:gd name="T46" fmla="*/ 74 w 101"/>
              <a:gd name="T47" fmla="*/ 24 h 110"/>
              <a:gd name="T48" fmla="*/ 75 w 101"/>
              <a:gd name="T49" fmla="*/ 73 h 110"/>
              <a:gd name="T50" fmla="*/ 74 w 101"/>
              <a:gd name="T51" fmla="*/ 78 h 110"/>
              <a:gd name="T52" fmla="*/ 75 w 101"/>
              <a:gd name="T53" fmla="*/ 73 h 110"/>
              <a:gd name="T54" fmla="*/ 50 w 101"/>
              <a:gd name="T55" fmla="*/ 0 h 110"/>
              <a:gd name="T56" fmla="*/ 53 w 101"/>
              <a:gd name="T57" fmla="*/ 3 h 110"/>
              <a:gd name="T58" fmla="*/ 50 w 101"/>
              <a:gd name="T59" fmla="*/ 18 h 110"/>
              <a:gd name="T60" fmla="*/ 50 w 101"/>
              <a:gd name="T61" fmla="*/ 23 h 110"/>
              <a:gd name="T62" fmla="*/ 25 w 101"/>
              <a:gd name="T63" fmla="*/ 63 h 110"/>
              <a:gd name="T64" fmla="*/ 35 w 101"/>
              <a:gd name="T65" fmla="*/ 96 h 110"/>
              <a:gd name="T66" fmla="*/ 50 w 101"/>
              <a:gd name="T67" fmla="*/ 110 h 110"/>
              <a:gd name="T68" fmla="*/ 41 w 101"/>
              <a:gd name="T69" fmla="*/ 85 h 110"/>
              <a:gd name="T70" fmla="*/ 39 w 101"/>
              <a:gd name="T71" fmla="*/ 70 h 110"/>
              <a:gd name="T72" fmla="*/ 34 w 101"/>
              <a:gd name="T73" fmla="*/ 35 h 110"/>
              <a:gd name="T74" fmla="*/ 50 w 101"/>
              <a:gd name="T75" fmla="*/ 23 h 110"/>
              <a:gd name="T76" fmla="*/ 50 w 101"/>
              <a:gd name="T77" fmla="*/ 18 h 110"/>
              <a:gd name="T78" fmla="*/ 48 w 101"/>
              <a:gd name="T79" fmla="*/ 3 h 110"/>
              <a:gd name="T80" fmla="*/ 25 w 101"/>
              <a:gd name="T81" fmla="*/ 80 h 110"/>
              <a:gd name="T82" fmla="*/ 27 w 101"/>
              <a:gd name="T83" fmla="*/ 74 h 110"/>
              <a:gd name="T84" fmla="*/ 25 w 101"/>
              <a:gd name="T85" fmla="*/ 80 h 110"/>
              <a:gd name="T86" fmla="*/ 25 w 101"/>
              <a:gd name="T87" fmla="*/ 22 h 110"/>
              <a:gd name="T88" fmla="*/ 27 w 101"/>
              <a:gd name="T89" fmla="*/ 28 h 110"/>
              <a:gd name="T90" fmla="*/ 25 w 101"/>
              <a:gd name="T91" fmla="*/ 39 h 110"/>
              <a:gd name="T92" fmla="*/ 25 w 101"/>
              <a:gd name="T93" fmla="*/ 63 h 110"/>
              <a:gd name="T94" fmla="*/ 25 w 101"/>
              <a:gd name="T95" fmla="*/ 22 h 110"/>
              <a:gd name="T96" fmla="*/ 23 w 101"/>
              <a:gd name="T97" fmla="*/ 28 h 110"/>
              <a:gd name="T98" fmla="*/ 15 w 101"/>
              <a:gd name="T99" fmla="*/ 19 h 110"/>
              <a:gd name="T100" fmla="*/ 18 w 101"/>
              <a:gd name="T101" fmla="*/ 15 h 110"/>
              <a:gd name="T102" fmla="*/ 25 w 101"/>
              <a:gd name="T103" fmla="*/ 73 h 110"/>
              <a:gd name="T104" fmla="*/ 18 w 101"/>
              <a:gd name="T105" fmla="*/ 86 h 110"/>
              <a:gd name="T106" fmla="*/ 15 w 101"/>
              <a:gd name="T107" fmla="*/ 83 h 110"/>
              <a:gd name="T108" fmla="*/ 23 w 101"/>
              <a:gd name="T109" fmla="*/ 74 h 110"/>
              <a:gd name="T110" fmla="*/ 18 w 101"/>
              <a:gd name="T111" fmla="*/ 51 h 110"/>
              <a:gd name="T112" fmla="*/ 15 w 101"/>
              <a:gd name="T113" fmla="*/ 48 h 110"/>
              <a:gd name="T114" fmla="*/ 0 w 101"/>
              <a:gd name="T115" fmla="*/ 51 h 110"/>
              <a:gd name="T116" fmla="*/ 15 w 101"/>
              <a:gd name="T117" fmla="*/ 53 h 1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10">
                <a:moveTo>
                  <a:pt x="75" y="63"/>
                </a:moveTo>
                <a:cubicBezTo>
                  <a:pt x="77" y="59"/>
                  <a:pt x="78" y="55"/>
                  <a:pt x="78" y="51"/>
                </a:cubicBezTo>
                <a:cubicBezTo>
                  <a:pt x="78" y="47"/>
                  <a:pt x="77" y="43"/>
                  <a:pt x="75" y="39"/>
                </a:cubicBezTo>
                <a:cubicBezTo>
                  <a:pt x="75" y="63"/>
                  <a:pt x="75" y="63"/>
                  <a:pt x="75" y="63"/>
                </a:cubicBezTo>
                <a:close/>
                <a:moveTo>
                  <a:pt x="75" y="80"/>
                </a:moveTo>
                <a:cubicBezTo>
                  <a:pt x="75" y="73"/>
                  <a:pt x="75" y="73"/>
                  <a:pt x="75" y="73"/>
                </a:cubicBezTo>
                <a:cubicBezTo>
                  <a:pt x="76" y="73"/>
                  <a:pt x="77" y="73"/>
                  <a:pt x="77" y="74"/>
                </a:cubicBezTo>
                <a:cubicBezTo>
                  <a:pt x="77" y="74"/>
                  <a:pt x="77" y="74"/>
                  <a:pt x="77" y="74"/>
                </a:cubicBezTo>
                <a:cubicBezTo>
                  <a:pt x="86" y="83"/>
                  <a:pt x="86" y="83"/>
                  <a:pt x="86" y="83"/>
                </a:cubicBezTo>
                <a:cubicBezTo>
                  <a:pt x="87" y="84"/>
                  <a:pt x="87" y="85"/>
                  <a:pt x="86" y="86"/>
                </a:cubicBezTo>
                <a:cubicBezTo>
                  <a:pt x="85" y="87"/>
                  <a:pt x="83" y="87"/>
                  <a:pt x="82" y="86"/>
                </a:cubicBezTo>
                <a:cubicBezTo>
                  <a:pt x="75" y="80"/>
                  <a:pt x="75" y="80"/>
                  <a:pt x="75" y="80"/>
                </a:cubicBezTo>
                <a:close/>
                <a:moveTo>
                  <a:pt x="75" y="28"/>
                </a:moveTo>
                <a:cubicBezTo>
                  <a:pt x="75" y="22"/>
                  <a:pt x="75" y="22"/>
                  <a:pt x="75" y="22"/>
                </a:cubicBezTo>
                <a:cubicBezTo>
                  <a:pt x="82" y="15"/>
                  <a:pt x="82" y="15"/>
                  <a:pt x="82" y="15"/>
                </a:cubicBezTo>
                <a:cubicBezTo>
                  <a:pt x="83" y="14"/>
                  <a:pt x="85" y="14"/>
                  <a:pt x="86" y="15"/>
                </a:cubicBezTo>
                <a:cubicBezTo>
                  <a:pt x="87" y="16"/>
                  <a:pt x="87" y="18"/>
                  <a:pt x="86" y="19"/>
                </a:cubicBezTo>
                <a:cubicBezTo>
                  <a:pt x="77" y="28"/>
                  <a:pt x="77" y="28"/>
                  <a:pt x="77" y="28"/>
                </a:cubicBezTo>
                <a:cubicBezTo>
                  <a:pt x="77" y="28"/>
                  <a:pt x="77" y="28"/>
                  <a:pt x="77" y="28"/>
                </a:cubicBezTo>
                <a:cubicBezTo>
                  <a:pt x="77" y="28"/>
                  <a:pt x="76" y="28"/>
                  <a:pt x="75" y="28"/>
                </a:cubicBezTo>
                <a:close/>
                <a:moveTo>
                  <a:pt x="98" y="48"/>
                </a:moveTo>
                <a:cubicBezTo>
                  <a:pt x="98" y="48"/>
                  <a:pt x="98" y="48"/>
                  <a:pt x="98" y="48"/>
                </a:cubicBezTo>
                <a:cubicBezTo>
                  <a:pt x="86" y="48"/>
                  <a:pt x="86" y="48"/>
                  <a:pt x="86" y="48"/>
                </a:cubicBezTo>
                <a:cubicBezTo>
                  <a:pt x="84" y="48"/>
                  <a:pt x="83" y="49"/>
                  <a:pt x="83" y="51"/>
                </a:cubicBezTo>
                <a:cubicBezTo>
                  <a:pt x="83" y="52"/>
                  <a:pt x="84" y="53"/>
                  <a:pt x="86" y="53"/>
                </a:cubicBezTo>
                <a:cubicBezTo>
                  <a:pt x="98" y="53"/>
                  <a:pt x="98" y="53"/>
                  <a:pt x="98" y="53"/>
                </a:cubicBezTo>
                <a:cubicBezTo>
                  <a:pt x="100" y="53"/>
                  <a:pt x="101" y="52"/>
                  <a:pt x="101" y="51"/>
                </a:cubicBezTo>
                <a:cubicBezTo>
                  <a:pt x="101" y="49"/>
                  <a:pt x="100" y="48"/>
                  <a:pt x="98" y="48"/>
                </a:cubicBezTo>
                <a:close/>
                <a:moveTo>
                  <a:pt x="50" y="110"/>
                </a:moveTo>
                <a:cubicBezTo>
                  <a:pt x="52" y="110"/>
                  <a:pt x="52" y="110"/>
                  <a:pt x="52" y="110"/>
                </a:cubicBezTo>
                <a:cubicBezTo>
                  <a:pt x="60" y="110"/>
                  <a:pt x="66" y="104"/>
                  <a:pt x="66" y="96"/>
                </a:cubicBezTo>
                <a:cubicBezTo>
                  <a:pt x="66" y="74"/>
                  <a:pt x="66" y="74"/>
                  <a:pt x="66" y="74"/>
                </a:cubicBezTo>
                <a:cubicBezTo>
                  <a:pt x="70" y="71"/>
                  <a:pt x="73" y="67"/>
                  <a:pt x="75" y="63"/>
                </a:cubicBezTo>
                <a:cubicBezTo>
                  <a:pt x="75" y="39"/>
                  <a:pt x="75" y="39"/>
                  <a:pt x="75" y="39"/>
                </a:cubicBezTo>
                <a:cubicBezTo>
                  <a:pt x="71" y="29"/>
                  <a:pt x="61" y="23"/>
                  <a:pt x="50" y="23"/>
                </a:cubicBezTo>
                <a:cubicBezTo>
                  <a:pt x="50" y="29"/>
                  <a:pt x="50" y="29"/>
                  <a:pt x="50" y="29"/>
                </a:cubicBezTo>
                <a:cubicBezTo>
                  <a:pt x="56" y="29"/>
                  <a:pt x="62" y="31"/>
                  <a:pt x="66" y="35"/>
                </a:cubicBezTo>
                <a:cubicBezTo>
                  <a:pt x="70" y="39"/>
                  <a:pt x="72" y="45"/>
                  <a:pt x="72" y="51"/>
                </a:cubicBezTo>
                <a:cubicBezTo>
                  <a:pt x="72" y="59"/>
                  <a:pt x="68" y="66"/>
                  <a:pt x="62" y="70"/>
                </a:cubicBezTo>
                <a:cubicBezTo>
                  <a:pt x="62" y="70"/>
                  <a:pt x="62" y="70"/>
                  <a:pt x="62" y="70"/>
                </a:cubicBezTo>
                <a:cubicBezTo>
                  <a:pt x="61" y="70"/>
                  <a:pt x="60" y="71"/>
                  <a:pt x="60" y="72"/>
                </a:cubicBezTo>
                <a:cubicBezTo>
                  <a:pt x="60" y="85"/>
                  <a:pt x="60" y="85"/>
                  <a:pt x="60" y="85"/>
                </a:cubicBezTo>
                <a:cubicBezTo>
                  <a:pt x="50" y="85"/>
                  <a:pt x="50" y="85"/>
                  <a:pt x="50" y="85"/>
                </a:cubicBezTo>
                <a:cubicBezTo>
                  <a:pt x="50" y="110"/>
                  <a:pt x="50" y="110"/>
                  <a:pt x="50" y="110"/>
                </a:cubicBezTo>
                <a:close/>
                <a:moveTo>
                  <a:pt x="75" y="22"/>
                </a:moveTo>
                <a:cubicBezTo>
                  <a:pt x="75" y="28"/>
                  <a:pt x="75" y="28"/>
                  <a:pt x="75" y="28"/>
                </a:cubicBezTo>
                <a:cubicBezTo>
                  <a:pt x="75" y="28"/>
                  <a:pt x="74" y="28"/>
                  <a:pt x="74" y="28"/>
                </a:cubicBezTo>
                <a:cubicBezTo>
                  <a:pt x="72" y="27"/>
                  <a:pt x="72" y="25"/>
                  <a:pt x="74" y="24"/>
                </a:cubicBezTo>
                <a:cubicBezTo>
                  <a:pt x="75" y="22"/>
                  <a:pt x="75" y="22"/>
                  <a:pt x="75" y="22"/>
                </a:cubicBezTo>
                <a:close/>
                <a:moveTo>
                  <a:pt x="75" y="73"/>
                </a:moveTo>
                <a:cubicBezTo>
                  <a:pt x="75" y="80"/>
                  <a:pt x="75" y="80"/>
                  <a:pt x="75" y="80"/>
                </a:cubicBezTo>
                <a:cubicBezTo>
                  <a:pt x="74" y="78"/>
                  <a:pt x="74" y="78"/>
                  <a:pt x="74" y="78"/>
                </a:cubicBezTo>
                <a:cubicBezTo>
                  <a:pt x="72" y="77"/>
                  <a:pt x="72" y="75"/>
                  <a:pt x="74" y="74"/>
                </a:cubicBezTo>
                <a:cubicBezTo>
                  <a:pt x="74" y="73"/>
                  <a:pt x="75" y="73"/>
                  <a:pt x="75" y="73"/>
                </a:cubicBezTo>
                <a:close/>
                <a:moveTo>
                  <a:pt x="50" y="18"/>
                </a:moveTo>
                <a:cubicBezTo>
                  <a:pt x="50" y="0"/>
                  <a:pt x="50" y="0"/>
                  <a:pt x="50" y="0"/>
                </a:cubicBezTo>
                <a:cubicBezTo>
                  <a:pt x="50" y="0"/>
                  <a:pt x="50" y="0"/>
                  <a:pt x="50" y="0"/>
                </a:cubicBezTo>
                <a:cubicBezTo>
                  <a:pt x="52" y="0"/>
                  <a:pt x="53" y="2"/>
                  <a:pt x="53" y="3"/>
                </a:cubicBezTo>
                <a:cubicBezTo>
                  <a:pt x="53" y="15"/>
                  <a:pt x="53" y="15"/>
                  <a:pt x="53" y="15"/>
                </a:cubicBezTo>
                <a:cubicBezTo>
                  <a:pt x="53" y="17"/>
                  <a:pt x="52" y="18"/>
                  <a:pt x="50" y="18"/>
                </a:cubicBezTo>
                <a:cubicBezTo>
                  <a:pt x="50" y="18"/>
                  <a:pt x="50" y="18"/>
                  <a:pt x="50" y="18"/>
                </a:cubicBezTo>
                <a:close/>
                <a:moveTo>
                  <a:pt x="50" y="23"/>
                </a:moveTo>
                <a:cubicBezTo>
                  <a:pt x="39" y="23"/>
                  <a:pt x="30" y="29"/>
                  <a:pt x="25" y="39"/>
                </a:cubicBezTo>
                <a:cubicBezTo>
                  <a:pt x="25" y="63"/>
                  <a:pt x="25" y="63"/>
                  <a:pt x="25" y="63"/>
                </a:cubicBezTo>
                <a:cubicBezTo>
                  <a:pt x="27" y="68"/>
                  <a:pt x="31" y="71"/>
                  <a:pt x="35" y="74"/>
                </a:cubicBezTo>
                <a:cubicBezTo>
                  <a:pt x="35" y="96"/>
                  <a:pt x="35" y="96"/>
                  <a:pt x="35" y="96"/>
                </a:cubicBezTo>
                <a:cubicBezTo>
                  <a:pt x="35" y="104"/>
                  <a:pt x="41" y="110"/>
                  <a:pt x="49" y="110"/>
                </a:cubicBezTo>
                <a:cubicBezTo>
                  <a:pt x="50" y="110"/>
                  <a:pt x="50" y="110"/>
                  <a:pt x="50" y="110"/>
                </a:cubicBezTo>
                <a:cubicBezTo>
                  <a:pt x="50" y="85"/>
                  <a:pt x="50" y="85"/>
                  <a:pt x="50" y="85"/>
                </a:cubicBezTo>
                <a:cubicBezTo>
                  <a:pt x="41" y="85"/>
                  <a:pt x="41" y="85"/>
                  <a:pt x="41" y="85"/>
                </a:cubicBezTo>
                <a:cubicBezTo>
                  <a:pt x="41" y="72"/>
                  <a:pt x="41" y="72"/>
                  <a:pt x="41" y="72"/>
                </a:cubicBezTo>
                <a:cubicBezTo>
                  <a:pt x="41" y="71"/>
                  <a:pt x="40" y="71"/>
                  <a:pt x="39" y="70"/>
                </a:cubicBezTo>
                <a:cubicBezTo>
                  <a:pt x="33" y="66"/>
                  <a:pt x="28" y="59"/>
                  <a:pt x="28" y="51"/>
                </a:cubicBezTo>
                <a:cubicBezTo>
                  <a:pt x="28" y="45"/>
                  <a:pt x="30" y="39"/>
                  <a:pt x="34" y="35"/>
                </a:cubicBezTo>
                <a:cubicBezTo>
                  <a:pt x="39" y="31"/>
                  <a:pt x="44" y="29"/>
                  <a:pt x="50" y="29"/>
                </a:cubicBezTo>
                <a:cubicBezTo>
                  <a:pt x="50" y="23"/>
                  <a:pt x="50" y="23"/>
                  <a:pt x="50" y="23"/>
                </a:cubicBezTo>
                <a:close/>
                <a:moveTo>
                  <a:pt x="50" y="0"/>
                </a:moveTo>
                <a:cubicBezTo>
                  <a:pt x="50" y="18"/>
                  <a:pt x="50" y="18"/>
                  <a:pt x="50" y="18"/>
                </a:cubicBezTo>
                <a:cubicBezTo>
                  <a:pt x="49" y="18"/>
                  <a:pt x="48" y="17"/>
                  <a:pt x="48" y="15"/>
                </a:cubicBezTo>
                <a:cubicBezTo>
                  <a:pt x="48" y="3"/>
                  <a:pt x="48" y="3"/>
                  <a:pt x="48" y="3"/>
                </a:cubicBezTo>
                <a:cubicBezTo>
                  <a:pt x="48" y="2"/>
                  <a:pt x="49" y="1"/>
                  <a:pt x="50" y="0"/>
                </a:cubicBezTo>
                <a:close/>
                <a:moveTo>
                  <a:pt x="25" y="80"/>
                </a:moveTo>
                <a:cubicBezTo>
                  <a:pt x="25" y="73"/>
                  <a:pt x="25" y="73"/>
                  <a:pt x="25" y="73"/>
                </a:cubicBezTo>
                <a:cubicBezTo>
                  <a:pt x="26" y="73"/>
                  <a:pt x="27" y="73"/>
                  <a:pt x="27" y="74"/>
                </a:cubicBezTo>
                <a:cubicBezTo>
                  <a:pt x="28" y="75"/>
                  <a:pt x="28" y="77"/>
                  <a:pt x="27" y="78"/>
                </a:cubicBezTo>
                <a:cubicBezTo>
                  <a:pt x="25" y="80"/>
                  <a:pt x="25" y="80"/>
                  <a:pt x="25" y="80"/>
                </a:cubicBezTo>
                <a:close/>
                <a:moveTo>
                  <a:pt x="25" y="28"/>
                </a:moveTo>
                <a:cubicBezTo>
                  <a:pt x="25" y="22"/>
                  <a:pt x="25" y="22"/>
                  <a:pt x="25" y="22"/>
                </a:cubicBezTo>
                <a:cubicBezTo>
                  <a:pt x="27" y="24"/>
                  <a:pt x="27" y="24"/>
                  <a:pt x="27" y="24"/>
                </a:cubicBezTo>
                <a:cubicBezTo>
                  <a:pt x="28" y="25"/>
                  <a:pt x="28" y="27"/>
                  <a:pt x="27" y="28"/>
                </a:cubicBezTo>
                <a:cubicBezTo>
                  <a:pt x="27" y="28"/>
                  <a:pt x="26" y="28"/>
                  <a:pt x="25" y="28"/>
                </a:cubicBezTo>
                <a:close/>
                <a:moveTo>
                  <a:pt x="25" y="39"/>
                </a:moveTo>
                <a:cubicBezTo>
                  <a:pt x="23" y="42"/>
                  <a:pt x="22" y="46"/>
                  <a:pt x="22" y="51"/>
                </a:cubicBezTo>
                <a:cubicBezTo>
                  <a:pt x="22" y="55"/>
                  <a:pt x="23" y="59"/>
                  <a:pt x="25" y="63"/>
                </a:cubicBezTo>
                <a:cubicBezTo>
                  <a:pt x="25" y="39"/>
                  <a:pt x="25" y="39"/>
                  <a:pt x="25" y="39"/>
                </a:cubicBezTo>
                <a:close/>
                <a:moveTo>
                  <a:pt x="25" y="22"/>
                </a:moveTo>
                <a:cubicBezTo>
                  <a:pt x="25" y="28"/>
                  <a:pt x="25" y="28"/>
                  <a:pt x="25" y="28"/>
                </a:cubicBezTo>
                <a:cubicBezTo>
                  <a:pt x="25" y="28"/>
                  <a:pt x="24" y="28"/>
                  <a:pt x="23" y="28"/>
                </a:cubicBezTo>
                <a:cubicBezTo>
                  <a:pt x="23" y="28"/>
                  <a:pt x="23" y="28"/>
                  <a:pt x="23" y="28"/>
                </a:cubicBezTo>
                <a:cubicBezTo>
                  <a:pt x="15" y="19"/>
                  <a:pt x="15" y="19"/>
                  <a:pt x="15" y="19"/>
                </a:cubicBezTo>
                <a:cubicBezTo>
                  <a:pt x="14" y="18"/>
                  <a:pt x="14" y="16"/>
                  <a:pt x="15" y="15"/>
                </a:cubicBezTo>
                <a:cubicBezTo>
                  <a:pt x="16" y="14"/>
                  <a:pt x="17" y="14"/>
                  <a:pt x="18" y="15"/>
                </a:cubicBezTo>
                <a:cubicBezTo>
                  <a:pt x="25" y="22"/>
                  <a:pt x="25" y="22"/>
                  <a:pt x="25" y="22"/>
                </a:cubicBezTo>
                <a:close/>
                <a:moveTo>
                  <a:pt x="25" y="73"/>
                </a:moveTo>
                <a:cubicBezTo>
                  <a:pt x="25" y="80"/>
                  <a:pt x="25" y="80"/>
                  <a:pt x="25" y="80"/>
                </a:cubicBezTo>
                <a:cubicBezTo>
                  <a:pt x="18" y="86"/>
                  <a:pt x="18" y="86"/>
                  <a:pt x="18" y="86"/>
                </a:cubicBezTo>
                <a:cubicBezTo>
                  <a:pt x="17" y="87"/>
                  <a:pt x="16" y="87"/>
                  <a:pt x="15" y="86"/>
                </a:cubicBezTo>
                <a:cubicBezTo>
                  <a:pt x="14" y="85"/>
                  <a:pt x="14" y="84"/>
                  <a:pt x="15" y="83"/>
                </a:cubicBezTo>
                <a:cubicBezTo>
                  <a:pt x="23" y="74"/>
                  <a:pt x="23" y="74"/>
                  <a:pt x="23" y="74"/>
                </a:cubicBezTo>
                <a:cubicBezTo>
                  <a:pt x="23" y="74"/>
                  <a:pt x="23" y="74"/>
                  <a:pt x="23" y="74"/>
                </a:cubicBezTo>
                <a:cubicBezTo>
                  <a:pt x="24" y="74"/>
                  <a:pt x="25" y="73"/>
                  <a:pt x="25" y="73"/>
                </a:cubicBezTo>
                <a:close/>
                <a:moveTo>
                  <a:pt x="18" y="51"/>
                </a:moveTo>
                <a:cubicBezTo>
                  <a:pt x="18" y="51"/>
                  <a:pt x="18" y="51"/>
                  <a:pt x="18" y="51"/>
                </a:cubicBezTo>
                <a:cubicBezTo>
                  <a:pt x="18" y="49"/>
                  <a:pt x="16" y="48"/>
                  <a:pt x="15" y="48"/>
                </a:cubicBezTo>
                <a:cubicBezTo>
                  <a:pt x="3" y="48"/>
                  <a:pt x="3" y="48"/>
                  <a:pt x="3" y="48"/>
                </a:cubicBezTo>
                <a:cubicBezTo>
                  <a:pt x="1" y="48"/>
                  <a:pt x="0" y="49"/>
                  <a:pt x="0" y="51"/>
                </a:cubicBezTo>
                <a:cubicBezTo>
                  <a:pt x="0" y="52"/>
                  <a:pt x="1" y="53"/>
                  <a:pt x="3" y="53"/>
                </a:cubicBezTo>
                <a:cubicBezTo>
                  <a:pt x="15" y="53"/>
                  <a:pt x="15" y="53"/>
                  <a:pt x="15" y="53"/>
                </a:cubicBezTo>
                <a:cubicBezTo>
                  <a:pt x="16" y="53"/>
                  <a:pt x="18" y="52"/>
                  <a:pt x="18" y="51"/>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5" name="Freeform 94"/>
          <p:cNvSpPr/>
          <p:nvPr/>
        </p:nvSpPr>
        <p:spPr bwMode="auto">
          <a:xfrm>
            <a:off x="8769989" y="3486175"/>
            <a:ext cx="63500" cy="60325"/>
          </a:xfrm>
          <a:custGeom>
            <a:avLst/>
            <a:gdLst>
              <a:gd name="T0" fmla="*/ 28 w 29"/>
              <a:gd name="T1" fmla="*/ 16 h 28"/>
              <a:gd name="T2" fmla="*/ 12 w 29"/>
              <a:gd name="T3" fmla="*/ 27 h 28"/>
              <a:gd name="T4" fmla="*/ 1 w 29"/>
              <a:gd name="T5" fmla="*/ 12 h 28"/>
              <a:gd name="T6" fmla="*/ 17 w 29"/>
              <a:gd name="T7" fmla="*/ 1 h 28"/>
              <a:gd name="T8" fmla="*/ 28 w 29"/>
              <a:gd name="T9" fmla="*/ 16 h 28"/>
            </a:gdLst>
            <a:ahLst/>
            <a:cxnLst>
              <a:cxn ang="0">
                <a:pos x="T0" y="T1"/>
              </a:cxn>
              <a:cxn ang="0">
                <a:pos x="T2" y="T3"/>
              </a:cxn>
              <a:cxn ang="0">
                <a:pos x="T4" y="T5"/>
              </a:cxn>
              <a:cxn ang="0">
                <a:pos x="T6" y="T7"/>
              </a:cxn>
              <a:cxn ang="0">
                <a:pos x="T8" y="T9"/>
              </a:cxn>
            </a:cxnLst>
            <a:rect l="0" t="0" r="r" b="b"/>
            <a:pathLst>
              <a:path w="29" h="28">
                <a:moveTo>
                  <a:pt x="28" y="16"/>
                </a:moveTo>
                <a:cubicBezTo>
                  <a:pt x="26" y="23"/>
                  <a:pt x="19" y="28"/>
                  <a:pt x="12" y="27"/>
                </a:cubicBezTo>
                <a:cubicBezTo>
                  <a:pt x="5" y="26"/>
                  <a:pt x="0" y="19"/>
                  <a:pt x="1" y="12"/>
                </a:cubicBezTo>
                <a:cubicBezTo>
                  <a:pt x="3" y="4"/>
                  <a:pt x="10" y="0"/>
                  <a:pt x="17" y="1"/>
                </a:cubicBezTo>
                <a:cubicBezTo>
                  <a:pt x="24" y="2"/>
                  <a:pt x="29" y="9"/>
                  <a:pt x="28" y="16"/>
                </a:cubicBez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6" name="Freeform 95"/>
          <p:cNvSpPr/>
          <p:nvPr/>
        </p:nvSpPr>
        <p:spPr bwMode="auto">
          <a:xfrm>
            <a:off x="8755701" y="3303613"/>
            <a:ext cx="58738" cy="196850"/>
          </a:xfrm>
          <a:custGeom>
            <a:avLst/>
            <a:gdLst>
              <a:gd name="T0" fmla="*/ 27 w 27"/>
              <a:gd name="T1" fmla="*/ 90 h 91"/>
              <a:gd name="T2" fmla="*/ 12 w 27"/>
              <a:gd name="T3" fmla="*/ 14 h 91"/>
              <a:gd name="T4" fmla="*/ 1 w 27"/>
              <a:gd name="T5" fmla="*/ 0 h 91"/>
              <a:gd name="T6" fmla="*/ 17 w 27"/>
              <a:gd name="T7" fmla="*/ 91 h 91"/>
              <a:gd name="T8" fmla="*/ 27 w 27"/>
              <a:gd name="T9" fmla="*/ 90 h 91"/>
            </a:gdLst>
            <a:ahLst/>
            <a:cxnLst>
              <a:cxn ang="0">
                <a:pos x="T0" y="T1"/>
              </a:cxn>
              <a:cxn ang="0">
                <a:pos x="T2" y="T3"/>
              </a:cxn>
              <a:cxn ang="0">
                <a:pos x="T4" y="T5"/>
              </a:cxn>
              <a:cxn ang="0">
                <a:pos x="T6" y="T7"/>
              </a:cxn>
              <a:cxn ang="0">
                <a:pos x="T8" y="T9"/>
              </a:cxn>
            </a:cxnLst>
            <a:rect l="0" t="0" r="r" b="b"/>
            <a:pathLst>
              <a:path w="27" h="91">
                <a:moveTo>
                  <a:pt x="27" y="90"/>
                </a:moveTo>
                <a:cubicBezTo>
                  <a:pt x="27" y="90"/>
                  <a:pt x="12" y="14"/>
                  <a:pt x="12" y="14"/>
                </a:cubicBezTo>
                <a:cubicBezTo>
                  <a:pt x="12" y="14"/>
                  <a:pt x="3" y="0"/>
                  <a:pt x="1" y="0"/>
                </a:cubicBezTo>
                <a:cubicBezTo>
                  <a:pt x="0" y="0"/>
                  <a:pt x="17" y="91"/>
                  <a:pt x="17" y="91"/>
                </a:cubicBezTo>
                <a:lnTo>
                  <a:pt x="27" y="90"/>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7" name="Freeform 96"/>
          <p:cNvSpPr/>
          <p:nvPr/>
        </p:nvSpPr>
        <p:spPr bwMode="auto">
          <a:xfrm>
            <a:off x="8796976" y="3335363"/>
            <a:ext cx="127000" cy="169863"/>
          </a:xfrm>
          <a:custGeom>
            <a:avLst/>
            <a:gdLst>
              <a:gd name="T0" fmla="*/ 1 w 80"/>
              <a:gd name="T1" fmla="*/ 99 h 107"/>
              <a:gd name="T2" fmla="*/ 60 w 80"/>
              <a:gd name="T3" fmla="*/ 13 h 107"/>
              <a:gd name="T4" fmla="*/ 80 w 80"/>
              <a:gd name="T5" fmla="*/ 0 h 107"/>
              <a:gd name="T6" fmla="*/ 71 w 80"/>
              <a:gd name="T7" fmla="*/ 21 h 107"/>
              <a:gd name="T8" fmla="*/ 12 w 80"/>
              <a:gd name="T9" fmla="*/ 107 h 107"/>
              <a:gd name="T10" fmla="*/ 0 w 80"/>
              <a:gd name="T11" fmla="*/ 100 h 107"/>
              <a:gd name="T12" fmla="*/ 1 w 80"/>
              <a:gd name="T13" fmla="*/ 99 h 107"/>
            </a:gdLst>
            <a:ahLst/>
            <a:cxnLst>
              <a:cxn ang="0">
                <a:pos x="T0" y="T1"/>
              </a:cxn>
              <a:cxn ang="0">
                <a:pos x="T2" y="T3"/>
              </a:cxn>
              <a:cxn ang="0">
                <a:pos x="T4" y="T5"/>
              </a:cxn>
              <a:cxn ang="0">
                <a:pos x="T6" y="T7"/>
              </a:cxn>
              <a:cxn ang="0">
                <a:pos x="T8" y="T9"/>
              </a:cxn>
              <a:cxn ang="0">
                <a:pos x="T10" y="T11"/>
              </a:cxn>
              <a:cxn ang="0">
                <a:pos x="T12" y="T13"/>
              </a:cxn>
            </a:cxnLst>
            <a:rect l="0" t="0" r="r" b="b"/>
            <a:pathLst>
              <a:path w="80" h="107">
                <a:moveTo>
                  <a:pt x="1" y="99"/>
                </a:moveTo>
                <a:lnTo>
                  <a:pt x="60" y="13"/>
                </a:lnTo>
                <a:lnTo>
                  <a:pt x="80" y="0"/>
                </a:lnTo>
                <a:lnTo>
                  <a:pt x="71" y="21"/>
                </a:lnTo>
                <a:lnTo>
                  <a:pt x="12" y="107"/>
                </a:lnTo>
                <a:lnTo>
                  <a:pt x="0" y="100"/>
                </a:lnTo>
                <a:lnTo>
                  <a:pt x="1" y="99"/>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8" name="Freeform 97"/>
          <p:cNvSpPr/>
          <p:nvPr/>
        </p:nvSpPr>
        <p:spPr bwMode="auto">
          <a:xfrm>
            <a:off x="8785864" y="3532213"/>
            <a:ext cx="15875" cy="31750"/>
          </a:xfrm>
          <a:custGeom>
            <a:avLst/>
            <a:gdLst>
              <a:gd name="T0" fmla="*/ 2 w 7"/>
              <a:gd name="T1" fmla="*/ 3 h 15"/>
              <a:gd name="T2" fmla="*/ 5 w 7"/>
              <a:gd name="T3" fmla="*/ 1 h 15"/>
              <a:gd name="T4" fmla="*/ 7 w 7"/>
              <a:gd name="T5" fmla="*/ 3 h 15"/>
              <a:gd name="T6" fmla="*/ 5 w 7"/>
              <a:gd name="T7" fmla="*/ 13 h 15"/>
              <a:gd name="T8" fmla="*/ 3 w 7"/>
              <a:gd name="T9" fmla="*/ 15 h 15"/>
              <a:gd name="T10" fmla="*/ 1 w 7"/>
              <a:gd name="T11" fmla="*/ 12 h 15"/>
              <a:gd name="T12" fmla="*/ 2 w 7"/>
              <a:gd name="T13" fmla="*/ 3 h 15"/>
            </a:gdLst>
            <a:ahLst/>
            <a:cxnLst>
              <a:cxn ang="0">
                <a:pos x="T0" y="T1"/>
              </a:cxn>
              <a:cxn ang="0">
                <a:pos x="T2" y="T3"/>
              </a:cxn>
              <a:cxn ang="0">
                <a:pos x="T4" y="T5"/>
              </a:cxn>
              <a:cxn ang="0">
                <a:pos x="T6" y="T7"/>
              </a:cxn>
              <a:cxn ang="0">
                <a:pos x="T8" y="T9"/>
              </a:cxn>
              <a:cxn ang="0">
                <a:pos x="T10" y="T11"/>
              </a:cxn>
              <a:cxn ang="0">
                <a:pos x="T12" y="T13"/>
              </a:cxn>
            </a:cxnLst>
            <a:rect l="0" t="0" r="r" b="b"/>
            <a:pathLst>
              <a:path w="7" h="15">
                <a:moveTo>
                  <a:pt x="2" y="3"/>
                </a:moveTo>
                <a:cubicBezTo>
                  <a:pt x="3" y="1"/>
                  <a:pt x="4" y="0"/>
                  <a:pt x="5" y="1"/>
                </a:cubicBezTo>
                <a:cubicBezTo>
                  <a:pt x="6" y="1"/>
                  <a:pt x="7" y="2"/>
                  <a:pt x="7" y="3"/>
                </a:cubicBezTo>
                <a:cubicBezTo>
                  <a:pt x="5" y="13"/>
                  <a:pt x="5" y="13"/>
                  <a:pt x="5" y="13"/>
                </a:cubicBezTo>
                <a:cubicBezTo>
                  <a:pt x="5" y="14"/>
                  <a:pt x="4" y="15"/>
                  <a:pt x="3" y="15"/>
                </a:cubicBezTo>
                <a:cubicBezTo>
                  <a:pt x="1" y="15"/>
                  <a:pt x="0" y="13"/>
                  <a:pt x="1" y="12"/>
                </a:cubicBezTo>
                <a:lnTo>
                  <a:pt x="2" y="3"/>
                </a:lnTo>
                <a:close/>
              </a:path>
            </a:pathLst>
          </a:custGeom>
          <a:solidFill>
            <a:srgbClr val="0170C1"/>
          </a:solidFill>
          <a:ln>
            <a:noFill/>
          </a:ln>
        </p:spPr>
        <p:txBody>
          <a:bodyPr vert="horz" wrap="square" lIns="91440" tIns="45720" rIns="91440" bIns="45720" numCol="1" anchor="t" anchorCtr="0" compatLnSpc="1"/>
          <a:lstStyle/>
          <a:p>
            <a:endParaRPr lang="id-ID"/>
          </a:p>
        </p:txBody>
      </p:sp>
      <p:sp>
        <p:nvSpPr>
          <p:cNvPr id="149" name="Freeform 98"/>
          <p:cNvSpPr>
            <a:spLocks noEditPoints="1"/>
          </p:cNvSpPr>
          <p:nvPr/>
        </p:nvSpPr>
        <p:spPr bwMode="auto">
          <a:xfrm>
            <a:off x="8735064" y="1924075"/>
            <a:ext cx="220663" cy="236538"/>
          </a:xfrm>
          <a:custGeom>
            <a:avLst/>
            <a:gdLst>
              <a:gd name="T0" fmla="*/ 78 w 101"/>
              <a:gd name="T1" fmla="*/ 50 h 109"/>
              <a:gd name="T2" fmla="*/ 76 w 101"/>
              <a:gd name="T3" fmla="*/ 62 h 109"/>
              <a:gd name="T4" fmla="*/ 76 w 101"/>
              <a:gd name="T5" fmla="*/ 73 h 109"/>
              <a:gd name="T6" fmla="*/ 78 w 101"/>
              <a:gd name="T7" fmla="*/ 73 h 109"/>
              <a:gd name="T8" fmla="*/ 86 w 101"/>
              <a:gd name="T9" fmla="*/ 86 h 109"/>
              <a:gd name="T10" fmla="*/ 76 w 101"/>
              <a:gd name="T11" fmla="*/ 79 h 109"/>
              <a:gd name="T12" fmla="*/ 76 w 101"/>
              <a:gd name="T13" fmla="*/ 22 h 109"/>
              <a:gd name="T14" fmla="*/ 86 w 101"/>
              <a:gd name="T15" fmla="*/ 15 h 109"/>
              <a:gd name="T16" fmla="*/ 78 w 101"/>
              <a:gd name="T17" fmla="*/ 27 h 109"/>
              <a:gd name="T18" fmla="*/ 76 w 101"/>
              <a:gd name="T19" fmla="*/ 28 h 109"/>
              <a:gd name="T20" fmla="*/ 99 w 101"/>
              <a:gd name="T21" fmla="*/ 48 h 109"/>
              <a:gd name="T22" fmla="*/ 84 w 101"/>
              <a:gd name="T23" fmla="*/ 50 h 109"/>
              <a:gd name="T24" fmla="*/ 99 w 101"/>
              <a:gd name="T25" fmla="*/ 53 h 109"/>
              <a:gd name="T26" fmla="*/ 99 w 101"/>
              <a:gd name="T27" fmla="*/ 48 h 109"/>
              <a:gd name="T28" fmla="*/ 53 w 101"/>
              <a:gd name="T29" fmla="*/ 109 h 109"/>
              <a:gd name="T30" fmla="*/ 66 w 101"/>
              <a:gd name="T31" fmla="*/ 73 h 109"/>
              <a:gd name="T32" fmla="*/ 76 w 101"/>
              <a:gd name="T33" fmla="*/ 38 h 109"/>
              <a:gd name="T34" fmla="*/ 51 w 101"/>
              <a:gd name="T35" fmla="*/ 28 h 109"/>
              <a:gd name="T36" fmla="*/ 73 w 101"/>
              <a:gd name="T37" fmla="*/ 50 h 109"/>
              <a:gd name="T38" fmla="*/ 62 w 101"/>
              <a:gd name="T39" fmla="*/ 69 h 109"/>
              <a:gd name="T40" fmla="*/ 61 w 101"/>
              <a:gd name="T41" fmla="*/ 84 h 109"/>
              <a:gd name="T42" fmla="*/ 51 w 101"/>
              <a:gd name="T43" fmla="*/ 109 h 109"/>
              <a:gd name="T44" fmla="*/ 76 w 101"/>
              <a:gd name="T45" fmla="*/ 28 h 109"/>
              <a:gd name="T46" fmla="*/ 74 w 101"/>
              <a:gd name="T47" fmla="*/ 23 h 109"/>
              <a:gd name="T48" fmla="*/ 76 w 101"/>
              <a:gd name="T49" fmla="*/ 73 h 109"/>
              <a:gd name="T50" fmla="*/ 74 w 101"/>
              <a:gd name="T51" fmla="*/ 77 h 109"/>
              <a:gd name="T52" fmla="*/ 76 w 101"/>
              <a:gd name="T53" fmla="*/ 73 h 109"/>
              <a:gd name="T54" fmla="*/ 51 w 101"/>
              <a:gd name="T55" fmla="*/ 0 h 109"/>
              <a:gd name="T56" fmla="*/ 53 w 101"/>
              <a:gd name="T57" fmla="*/ 2 h 109"/>
              <a:gd name="T58" fmla="*/ 51 w 101"/>
              <a:gd name="T59" fmla="*/ 17 h 109"/>
              <a:gd name="T60" fmla="*/ 51 w 101"/>
              <a:gd name="T61" fmla="*/ 22 h 109"/>
              <a:gd name="T62" fmla="*/ 26 w 101"/>
              <a:gd name="T63" fmla="*/ 62 h 109"/>
              <a:gd name="T64" fmla="*/ 35 w 101"/>
              <a:gd name="T65" fmla="*/ 95 h 109"/>
              <a:gd name="T66" fmla="*/ 51 w 101"/>
              <a:gd name="T67" fmla="*/ 109 h 109"/>
              <a:gd name="T68" fmla="*/ 41 w 101"/>
              <a:gd name="T69" fmla="*/ 84 h 109"/>
              <a:gd name="T70" fmla="*/ 40 w 101"/>
              <a:gd name="T71" fmla="*/ 69 h 109"/>
              <a:gd name="T72" fmla="*/ 35 w 101"/>
              <a:gd name="T73" fmla="*/ 35 h 109"/>
              <a:gd name="T74" fmla="*/ 51 w 101"/>
              <a:gd name="T75" fmla="*/ 22 h 109"/>
              <a:gd name="T76" fmla="*/ 51 w 101"/>
              <a:gd name="T77" fmla="*/ 17 h 109"/>
              <a:gd name="T78" fmla="*/ 48 w 101"/>
              <a:gd name="T79" fmla="*/ 2 h 109"/>
              <a:gd name="T80" fmla="*/ 26 w 101"/>
              <a:gd name="T81" fmla="*/ 79 h 109"/>
              <a:gd name="T82" fmla="*/ 28 w 101"/>
              <a:gd name="T83" fmla="*/ 73 h 109"/>
              <a:gd name="T84" fmla="*/ 26 w 101"/>
              <a:gd name="T85" fmla="*/ 79 h 109"/>
              <a:gd name="T86" fmla="*/ 26 w 101"/>
              <a:gd name="T87" fmla="*/ 21 h 109"/>
              <a:gd name="T88" fmla="*/ 28 w 101"/>
              <a:gd name="T89" fmla="*/ 27 h 109"/>
              <a:gd name="T90" fmla="*/ 26 w 101"/>
              <a:gd name="T91" fmla="*/ 38 h 109"/>
              <a:gd name="T92" fmla="*/ 26 w 101"/>
              <a:gd name="T93" fmla="*/ 62 h 109"/>
              <a:gd name="T94" fmla="*/ 26 w 101"/>
              <a:gd name="T95" fmla="*/ 21 h 109"/>
              <a:gd name="T96" fmla="*/ 24 w 101"/>
              <a:gd name="T97" fmla="*/ 27 h 109"/>
              <a:gd name="T98" fmla="*/ 15 w 101"/>
              <a:gd name="T99" fmla="*/ 18 h 109"/>
              <a:gd name="T100" fmla="*/ 19 w 101"/>
              <a:gd name="T101" fmla="*/ 15 h 109"/>
              <a:gd name="T102" fmla="*/ 26 w 101"/>
              <a:gd name="T103" fmla="*/ 73 h 109"/>
              <a:gd name="T104" fmla="*/ 19 w 101"/>
              <a:gd name="T105" fmla="*/ 86 h 109"/>
              <a:gd name="T106" fmla="*/ 15 w 101"/>
              <a:gd name="T107" fmla="*/ 82 h 109"/>
              <a:gd name="T108" fmla="*/ 24 w 101"/>
              <a:gd name="T109" fmla="*/ 73 h 109"/>
              <a:gd name="T110" fmla="*/ 18 w 101"/>
              <a:gd name="T111" fmla="*/ 50 h 109"/>
              <a:gd name="T112" fmla="*/ 15 w 101"/>
              <a:gd name="T113" fmla="*/ 48 h 109"/>
              <a:gd name="T114" fmla="*/ 0 w 101"/>
              <a:gd name="T115" fmla="*/ 50 h 109"/>
              <a:gd name="T116" fmla="*/ 15 w 101"/>
              <a:gd name="T117" fmla="*/ 53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1" h="109">
                <a:moveTo>
                  <a:pt x="76" y="62"/>
                </a:moveTo>
                <a:cubicBezTo>
                  <a:pt x="78" y="58"/>
                  <a:pt x="78" y="54"/>
                  <a:pt x="78" y="50"/>
                </a:cubicBezTo>
                <a:cubicBezTo>
                  <a:pt x="78" y="46"/>
                  <a:pt x="78" y="42"/>
                  <a:pt x="76" y="38"/>
                </a:cubicBezTo>
                <a:cubicBezTo>
                  <a:pt x="76" y="62"/>
                  <a:pt x="76" y="62"/>
                  <a:pt x="76" y="62"/>
                </a:cubicBezTo>
                <a:close/>
                <a:moveTo>
                  <a:pt x="76" y="79"/>
                </a:moveTo>
                <a:cubicBezTo>
                  <a:pt x="76" y="73"/>
                  <a:pt x="76" y="73"/>
                  <a:pt x="76" y="73"/>
                </a:cubicBezTo>
                <a:cubicBezTo>
                  <a:pt x="77" y="73"/>
                  <a:pt x="77" y="73"/>
                  <a:pt x="78" y="73"/>
                </a:cubicBezTo>
                <a:cubicBezTo>
                  <a:pt x="78" y="73"/>
                  <a:pt x="78" y="73"/>
                  <a:pt x="78" y="73"/>
                </a:cubicBezTo>
                <a:cubicBezTo>
                  <a:pt x="86" y="82"/>
                  <a:pt x="86" y="82"/>
                  <a:pt x="86" y="82"/>
                </a:cubicBezTo>
                <a:cubicBezTo>
                  <a:pt x="87" y="83"/>
                  <a:pt x="87" y="85"/>
                  <a:pt x="86" y="86"/>
                </a:cubicBezTo>
                <a:cubicBezTo>
                  <a:pt x="85" y="87"/>
                  <a:pt x="84" y="87"/>
                  <a:pt x="83" y="86"/>
                </a:cubicBezTo>
                <a:cubicBezTo>
                  <a:pt x="76" y="79"/>
                  <a:pt x="76" y="79"/>
                  <a:pt x="76" y="79"/>
                </a:cubicBezTo>
                <a:close/>
                <a:moveTo>
                  <a:pt x="76" y="28"/>
                </a:moveTo>
                <a:cubicBezTo>
                  <a:pt x="76" y="22"/>
                  <a:pt x="76" y="22"/>
                  <a:pt x="76" y="22"/>
                </a:cubicBezTo>
                <a:cubicBezTo>
                  <a:pt x="83" y="15"/>
                  <a:pt x="83" y="15"/>
                  <a:pt x="83" y="15"/>
                </a:cubicBezTo>
                <a:cubicBezTo>
                  <a:pt x="84" y="14"/>
                  <a:pt x="85" y="14"/>
                  <a:pt x="86" y="15"/>
                </a:cubicBezTo>
                <a:cubicBezTo>
                  <a:pt x="87" y="16"/>
                  <a:pt x="87" y="17"/>
                  <a:pt x="86" y="18"/>
                </a:cubicBezTo>
                <a:cubicBezTo>
                  <a:pt x="78" y="27"/>
                  <a:pt x="78" y="27"/>
                  <a:pt x="78" y="27"/>
                </a:cubicBezTo>
                <a:cubicBezTo>
                  <a:pt x="78" y="27"/>
                  <a:pt x="78" y="27"/>
                  <a:pt x="78" y="27"/>
                </a:cubicBezTo>
                <a:cubicBezTo>
                  <a:pt x="77" y="28"/>
                  <a:pt x="77" y="28"/>
                  <a:pt x="76" y="28"/>
                </a:cubicBezTo>
                <a:close/>
                <a:moveTo>
                  <a:pt x="99" y="48"/>
                </a:moveTo>
                <a:cubicBezTo>
                  <a:pt x="99" y="48"/>
                  <a:pt x="99" y="48"/>
                  <a:pt x="99" y="48"/>
                </a:cubicBezTo>
                <a:cubicBezTo>
                  <a:pt x="86" y="48"/>
                  <a:pt x="86" y="48"/>
                  <a:pt x="86" y="48"/>
                </a:cubicBezTo>
                <a:cubicBezTo>
                  <a:pt x="85" y="48"/>
                  <a:pt x="84" y="49"/>
                  <a:pt x="84" y="50"/>
                </a:cubicBezTo>
                <a:cubicBezTo>
                  <a:pt x="84" y="52"/>
                  <a:pt x="85" y="53"/>
                  <a:pt x="86" y="53"/>
                </a:cubicBezTo>
                <a:cubicBezTo>
                  <a:pt x="99" y="53"/>
                  <a:pt x="99" y="53"/>
                  <a:pt x="99" y="53"/>
                </a:cubicBezTo>
                <a:cubicBezTo>
                  <a:pt x="100" y="53"/>
                  <a:pt x="101" y="52"/>
                  <a:pt x="101" y="50"/>
                </a:cubicBezTo>
                <a:cubicBezTo>
                  <a:pt x="101" y="49"/>
                  <a:pt x="100" y="48"/>
                  <a:pt x="99" y="48"/>
                </a:cubicBezTo>
                <a:close/>
                <a:moveTo>
                  <a:pt x="51" y="109"/>
                </a:moveTo>
                <a:cubicBezTo>
                  <a:pt x="53" y="109"/>
                  <a:pt x="53" y="109"/>
                  <a:pt x="53" y="109"/>
                </a:cubicBezTo>
                <a:cubicBezTo>
                  <a:pt x="60" y="109"/>
                  <a:pt x="66" y="103"/>
                  <a:pt x="66" y="95"/>
                </a:cubicBezTo>
                <a:cubicBezTo>
                  <a:pt x="66" y="73"/>
                  <a:pt x="66" y="73"/>
                  <a:pt x="66" y="73"/>
                </a:cubicBezTo>
                <a:cubicBezTo>
                  <a:pt x="70" y="70"/>
                  <a:pt x="74" y="67"/>
                  <a:pt x="76" y="62"/>
                </a:cubicBezTo>
                <a:cubicBezTo>
                  <a:pt x="76" y="38"/>
                  <a:pt x="76" y="38"/>
                  <a:pt x="76" y="38"/>
                </a:cubicBezTo>
                <a:cubicBezTo>
                  <a:pt x="71" y="29"/>
                  <a:pt x="62" y="22"/>
                  <a:pt x="51" y="22"/>
                </a:cubicBezTo>
                <a:cubicBezTo>
                  <a:pt x="51" y="28"/>
                  <a:pt x="51" y="28"/>
                  <a:pt x="51" y="28"/>
                </a:cubicBezTo>
                <a:cubicBezTo>
                  <a:pt x="57" y="28"/>
                  <a:pt x="62" y="31"/>
                  <a:pt x="66" y="35"/>
                </a:cubicBezTo>
                <a:cubicBezTo>
                  <a:pt x="70" y="39"/>
                  <a:pt x="73" y="44"/>
                  <a:pt x="73" y="50"/>
                </a:cubicBezTo>
                <a:cubicBezTo>
                  <a:pt x="73" y="58"/>
                  <a:pt x="68" y="65"/>
                  <a:pt x="62" y="69"/>
                </a:cubicBezTo>
                <a:cubicBezTo>
                  <a:pt x="62" y="69"/>
                  <a:pt x="62" y="69"/>
                  <a:pt x="62" y="69"/>
                </a:cubicBezTo>
                <a:cubicBezTo>
                  <a:pt x="61" y="70"/>
                  <a:pt x="61" y="71"/>
                  <a:pt x="61" y="72"/>
                </a:cubicBezTo>
                <a:cubicBezTo>
                  <a:pt x="61" y="84"/>
                  <a:pt x="61" y="84"/>
                  <a:pt x="61" y="84"/>
                </a:cubicBezTo>
                <a:cubicBezTo>
                  <a:pt x="51" y="84"/>
                  <a:pt x="51" y="84"/>
                  <a:pt x="51" y="84"/>
                </a:cubicBezTo>
                <a:cubicBezTo>
                  <a:pt x="51" y="109"/>
                  <a:pt x="51" y="109"/>
                  <a:pt x="51" y="109"/>
                </a:cubicBezTo>
                <a:close/>
                <a:moveTo>
                  <a:pt x="76" y="22"/>
                </a:moveTo>
                <a:cubicBezTo>
                  <a:pt x="76" y="28"/>
                  <a:pt x="76" y="28"/>
                  <a:pt x="76" y="28"/>
                </a:cubicBezTo>
                <a:cubicBezTo>
                  <a:pt x="75" y="28"/>
                  <a:pt x="75" y="28"/>
                  <a:pt x="74" y="27"/>
                </a:cubicBezTo>
                <a:cubicBezTo>
                  <a:pt x="73" y="26"/>
                  <a:pt x="73" y="24"/>
                  <a:pt x="74" y="23"/>
                </a:cubicBezTo>
                <a:cubicBezTo>
                  <a:pt x="76" y="22"/>
                  <a:pt x="76" y="22"/>
                  <a:pt x="76" y="22"/>
                </a:cubicBezTo>
                <a:close/>
                <a:moveTo>
                  <a:pt x="76" y="73"/>
                </a:moveTo>
                <a:cubicBezTo>
                  <a:pt x="76" y="79"/>
                  <a:pt x="76" y="79"/>
                  <a:pt x="76" y="79"/>
                </a:cubicBezTo>
                <a:cubicBezTo>
                  <a:pt x="74" y="77"/>
                  <a:pt x="74" y="77"/>
                  <a:pt x="74" y="77"/>
                </a:cubicBezTo>
                <a:cubicBezTo>
                  <a:pt x="73" y="76"/>
                  <a:pt x="73" y="74"/>
                  <a:pt x="74" y="73"/>
                </a:cubicBezTo>
                <a:cubicBezTo>
                  <a:pt x="75" y="73"/>
                  <a:pt x="75" y="73"/>
                  <a:pt x="76" y="73"/>
                </a:cubicBezTo>
                <a:close/>
                <a:moveTo>
                  <a:pt x="51" y="17"/>
                </a:moveTo>
                <a:cubicBezTo>
                  <a:pt x="51" y="0"/>
                  <a:pt x="51" y="0"/>
                  <a:pt x="51" y="0"/>
                </a:cubicBezTo>
                <a:cubicBezTo>
                  <a:pt x="51" y="0"/>
                  <a:pt x="51" y="0"/>
                  <a:pt x="51" y="0"/>
                </a:cubicBezTo>
                <a:cubicBezTo>
                  <a:pt x="52" y="0"/>
                  <a:pt x="53" y="1"/>
                  <a:pt x="53" y="2"/>
                </a:cubicBezTo>
                <a:cubicBezTo>
                  <a:pt x="53" y="15"/>
                  <a:pt x="53" y="15"/>
                  <a:pt x="53" y="15"/>
                </a:cubicBezTo>
                <a:cubicBezTo>
                  <a:pt x="53" y="16"/>
                  <a:pt x="52" y="17"/>
                  <a:pt x="51" y="17"/>
                </a:cubicBezTo>
                <a:cubicBezTo>
                  <a:pt x="51" y="17"/>
                  <a:pt x="51" y="17"/>
                  <a:pt x="51" y="17"/>
                </a:cubicBezTo>
                <a:close/>
                <a:moveTo>
                  <a:pt x="51" y="22"/>
                </a:moveTo>
                <a:cubicBezTo>
                  <a:pt x="40" y="22"/>
                  <a:pt x="30" y="29"/>
                  <a:pt x="26" y="38"/>
                </a:cubicBezTo>
                <a:cubicBezTo>
                  <a:pt x="26" y="62"/>
                  <a:pt x="26" y="62"/>
                  <a:pt x="26" y="62"/>
                </a:cubicBezTo>
                <a:cubicBezTo>
                  <a:pt x="28" y="67"/>
                  <a:pt x="31" y="71"/>
                  <a:pt x="35" y="74"/>
                </a:cubicBezTo>
                <a:cubicBezTo>
                  <a:pt x="35" y="95"/>
                  <a:pt x="35" y="95"/>
                  <a:pt x="35" y="95"/>
                </a:cubicBezTo>
                <a:cubicBezTo>
                  <a:pt x="35" y="103"/>
                  <a:pt x="42" y="109"/>
                  <a:pt x="49" y="109"/>
                </a:cubicBezTo>
                <a:cubicBezTo>
                  <a:pt x="51" y="109"/>
                  <a:pt x="51" y="109"/>
                  <a:pt x="51" y="109"/>
                </a:cubicBezTo>
                <a:cubicBezTo>
                  <a:pt x="51" y="84"/>
                  <a:pt x="51" y="84"/>
                  <a:pt x="51" y="84"/>
                </a:cubicBezTo>
                <a:cubicBezTo>
                  <a:pt x="41" y="84"/>
                  <a:pt x="41" y="84"/>
                  <a:pt x="41" y="84"/>
                </a:cubicBezTo>
                <a:cubicBezTo>
                  <a:pt x="41" y="72"/>
                  <a:pt x="41" y="72"/>
                  <a:pt x="41" y="72"/>
                </a:cubicBezTo>
                <a:cubicBezTo>
                  <a:pt x="41" y="71"/>
                  <a:pt x="41" y="70"/>
                  <a:pt x="40" y="69"/>
                </a:cubicBezTo>
                <a:cubicBezTo>
                  <a:pt x="33" y="66"/>
                  <a:pt x="28" y="58"/>
                  <a:pt x="28" y="50"/>
                </a:cubicBezTo>
                <a:cubicBezTo>
                  <a:pt x="28" y="44"/>
                  <a:pt x="31" y="39"/>
                  <a:pt x="35" y="35"/>
                </a:cubicBezTo>
                <a:cubicBezTo>
                  <a:pt x="39" y="31"/>
                  <a:pt x="44" y="28"/>
                  <a:pt x="51" y="28"/>
                </a:cubicBezTo>
                <a:cubicBezTo>
                  <a:pt x="51" y="22"/>
                  <a:pt x="51" y="22"/>
                  <a:pt x="51" y="22"/>
                </a:cubicBezTo>
                <a:close/>
                <a:moveTo>
                  <a:pt x="51" y="0"/>
                </a:moveTo>
                <a:cubicBezTo>
                  <a:pt x="51" y="17"/>
                  <a:pt x="51" y="17"/>
                  <a:pt x="51" y="17"/>
                </a:cubicBezTo>
                <a:cubicBezTo>
                  <a:pt x="49" y="17"/>
                  <a:pt x="48" y="16"/>
                  <a:pt x="48" y="15"/>
                </a:cubicBezTo>
                <a:cubicBezTo>
                  <a:pt x="48" y="2"/>
                  <a:pt x="48" y="2"/>
                  <a:pt x="48" y="2"/>
                </a:cubicBezTo>
                <a:cubicBezTo>
                  <a:pt x="48" y="1"/>
                  <a:pt x="49" y="0"/>
                  <a:pt x="51" y="0"/>
                </a:cubicBezTo>
                <a:close/>
                <a:moveTo>
                  <a:pt x="26" y="79"/>
                </a:moveTo>
                <a:cubicBezTo>
                  <a:pt x="26" y="73"/>
                  <a:pt x="26" y="73"/>
                  <a:pt x="26" y="73"/>
                </a:cubicBezTo>
                <a:cubicBezTo>
                  <a:pt x="26" y="73"/>
                  <a:pt x="27" y="73"/>
                  <a:pt x="28" y="73"/>
                </a:cubicBezTo>
                <a:cubicBezTo>
                  <a:pt x="29" y="74"/>
                  <a:pt x="29" y="76"/>
                  <a:pt x="28" y="77"/>
                </a:cubicBezTo>
                <a:cubicBezTo>
                  <a:pt x="26" y="79"/>
                  <a:pt x="26" y="79"/>
                  <a:pt x="26" y="79"/>
                </a:cubicBezTo>
                <a:close/>
                <a:moveTo>
                  <a:pt x="26" y="28"/>
                </a:moveTo>
                <a:cubicBezTo>
                  <a:pt x="26" y="21"/>
                  <a:pt x="26" y="21"/>
                  <a:pt x="26" y="21"/>
                </a:cubicBezTo>
                <a:cubicBezTo>
                  <a:pt x="28" y="23"/>
                  <a:pt x="28" y="23"/>
                  <a:pt x="28" y="23"/>
                </a:cubicBezTo>
                <a:cubicBezTo>
                  <a:pt x="29" y="24"/>
                  <a:pt x="29" y="26"/>
                  <a:pt x="28" y="27"/>
                </a:cubicBezTo>
                <a:cubicBezTo>
                  <a:pt x="27" y="28"/>
                  <a:pt x="26" y="28"/>
                  <a:pt x="26" y="28"/>
                </a:cubicBezTo>
                <a:close/>
                <a:moveTo>
                  <a:pt x="26" y="38"/>
                </a:moveTo>
                <a:cubicBezTo>
                  <a:pt x="24" y="42"/>
                  <a:pt x="23" y="46"/>
                  <a:pt x="23" y="50"/>
                </a:cubicBezTo>
                <a:cubicBezTo>
                  <a:pt x="23" y="55"/>
                  <a:pt x="24" y="59"/>
                  <a:pt x="26" y="62"/>
                </a:cubicBezTo>
                <a:cubicBezTo>
                  <a:pt x="26" y="38"/>
                  <a:pt x="26" y="38"/>
                  <a:pt x="26" y="38"/>
                </a:cubicBezTo>
                <a:close/>
                <a:moveTo>
                  <a:pt x="26" y="21"/>
                </a:moveTo>
                <a:cubicBezTo>
                  <a:pt x="26" y="28"/>
                  <a:pt x="26" y="28"/>
                  <a:pt x="26" y="28"/>
                </a:cubicBezTo>
                <a:cubicBezTo>
                  <a:pt x="25" y="28"/>
                  <a:pt x="24" y="27"/>
                  <a:pt x="24" y="27"/>
                </a:cubicBezTo>
                <a:cubicBezTo>
                  <a:pt x="24" y="27"/>
                  <a:pt x="24" y="27"/>
                  <a:pt x="24" y="27"/>
                </a:cubicBezTo>
                <a:cubicBezTo>
                  <a:pt x="15" y="18"/>
                  <a:pt x="15" y="18"/>
                  <a:pt x="15" y="18"/>
                </a:cubicBezTo>
                <a:cubicBezTo>
                  <a:pt x="14" y="17"/>
                  <a:pt x="14" y="16"/>
                  <a:pt x="15" y="15"/>
                </a:cubicBezTo>
                <a:cubicBezTo>
                  <a:pt x="16" y="14"/>
                  <a:pt x="18" y="14"/>
                  <a:pt x="19" y="15"/>
                </a:cubicBezTo>
                <a:cubicBezTo>
                  <a:pt x="26" y="21"/>
                  <a:pt x="26" y="21"/>
                  <a:pt x="26" y="21"/>
                </a:cubicBezTo>
                <a:close/>
                <a:moveTo>
                  <a:pt x="26" y="73"/>
                </a:moveTo>
                <a:cubicBezTo>
                  <a:pt x="26" y="79"/>
                  <a:pt x="26" y="79"/>
                  <a:pt x="26" y="79"/>
                </a:cubicBezTo>
                <a:cubicBezTo>
                  <a:pt x="19" y="86"/>
                  <a:pt x="19" y="86"/>
                  <a:pt x="19" y="86"/>
                </a:cubicBezTo>
                <a:cubicBezTo>
                  <a:pt x="18" y="87"/>
                  <a:pt x="16" y="87"/>
                  <a:pt x="15" y="86"/>
                </a:cubicBezTo>
                <a:cubicBezTo>
                  <a:pt x="14" y="85"/>
                  <a:pt x="14" y="83"/>
                  <a:pt x="15" y="82"/>
                </a:cubicBezTo>
                <a:cubicBezTo>
                  <a:pt x="24" y="73"/>
                  <a:pt x="24" y="73"/>
                  <a:pt x="24" y="73"/>
                </a:cubicBezTo>
                <a:cubicBezTo>
                  <a:pt x="24" y="73"/>
                  <a:pt x="24" y="73"/>
                  <a:pt x="24" y="73"/>
                </a:cubicBezTo>
                <a:cubicBezTo>
                  <a:pt x="24" y="73"/>
                  <a:pt x="25" y="73"/>
                  <a:pt x="26" y="73"/>
                </a:cubicBezTo>
                <a:close/>
                <a:moveTo>
                  <a:pt x="18" y="50"/>
                </a:moveTo>
                <a:cubicBezTo>
                  <a:pt x="18" y="50"/>
                  <a:pt x="18" y="50"/>
                  <a:pt x="18" y="50"/>
                </a:cubicBezTo>
                <a:cubicBezTo>
                  <a:pt x="18" y="49"/>
                  <a:pt x="17" y="48"/>
                  <a:pt x="15" y="48"/>
                </a:cubicBezTo>
                <a:cubicBezTo>
                  <a:pt x="3" y="48"/>
                  <a:pt x="3" y="48"/>
                  <a:pt x="3" y="48"/>
                </a:cubicBezTo>
                <a:cubicBezTo>
                  <a:pt x="2" y="48"/>
                  <a:pt x="0" y="49"/>
                  <a:pt x="0" y="50"/>
                </a:cubicBezTo>
                <a:cubicBezTo>
                  <a:pt x="0" y="52"/>
                  <a:pt x="2" y="53"/>
                  <a:pt x="3" y="53"/>
                </a:cubicBezTo>
                <a:cubicBezTo>
                  <a:pt x="15" y="53"/>
                  <a:pt x="15" y="53"/>
                  <a:pt x="15" y="53"/>
                </a:cubicBezTo>
                <a:cubicBezTo>
                  <a:pt x="17" y="53"/>
                  <a:pt x="18" y="52"/>
                  <a:pt x="18" y="50"/>
                </a:cubicBezTo>
                <a:close/>
              </a:path>
            </a:pathLst>
          </a:custGeom>
          <a:solidFill>
            <a:srgbClr val="0170C1"/>
          </a:solidFill>
          <a:ln>
            <a:noFill/>
          </a:ln>
        </p:spPr>
        <p:txBody>
          <a:bodyPr vert="horz" wrap="square" lIns="91440" tIns="45720" rIns="91440" bIns="45720" numCol="1" anchor="t" anchorCtr="0" compatLnSpc="1"/>
          <a:lstStyle/>
          <a:p>
            <a:endParaRPr lang="id-ID"/>
          </a:p>
        </p:txBody>
      </p:sp>
      <p:cxnSp>
        <p:nvCxnSpPr>
          <p:cNvPr id="150" name="直接连接符 149"/>
          <p:cNvCxnSpPr/>
          <p:nvPr/>
        </p:nvCxnSpPr>
        <p:spPr>
          <a:xfrm>
            <a:off x="2616691" y="3105026"/>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1" name="矩形 150"/>
          <p:cNvSpPr/>
          <p:nvPr/>
        </p:nvSpPr>
        <p:spPr>
          <a:xfrm>
            <a:off x="2953689" y="2008890"/>
            <a:ext cx="1313162" cy="430879"/>
          </a:xfrm>
          <a:prstGeom prst="rect">
            <a:avLst/>
          </a:prstGeom>
        </p:spPr>
        <p:txBody>
          <a:bodyPr wrap="none" lIns="91431" tIns="45716" rIns="91431" bIns="45716">
            <a:spAutoFit/>
          </a:bodyPr>
          <a:lstStyle/>
          <a:p>
            <a:r>
              <a:rPr lang="zh-CN" altLang="en-US" sz="2200" b="1" dirty="0">
                <a:solidFill>
                  <a:srgbClr val="0170C1"/>
                </a:solidFill>
                <a:latin typeface="微软雅黑" panose="020B0503020204020204" pitchFamily="34" charset="-122"/>
                <a:ea typeface="微软雅黑" panose="020B0503020204020204" pitchFamily="34" charset="-122"/>
              </a:rPr>
              <a:t>添加标题</a:t>
            </a:r>
            <a:endParaRPr lang="en-US" altLang="zh-CN" sz="2200" b="1" dirty="0">
              <a:solidFill>
                <a:srgbClr val="0170C1"/>
              </a:solidFill>
              <a:latin typeface="微软雅黑" panose="020B0503020204020204" pitchFamily="34" charset="-122"/>
              <a:ea typeface="微软雅黑" panose="020B0503020204020204" pitchFamily="34" charset="-122"/>
            </a:endParaRPr>
          </a:p>
        </p:txBody>
      </p:sp>
      <p:sp>
        <p:nvSpPr>
          <p:cNvPr id="152" name="矩形 47"/>
          <p:cNvSpPr>
            <a:spLocks noChangeArrowheads="1"/>
          </p:cNvSpPr>
          <p:nvPr/>
        </p:nvSpPr>
        <p:spPr bwMode="auto">
          <a:xfrm>
            <a:off x="2940727" y="2423628"/>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bg1">
                    <a:lumMod val="50000"/>
                  </a:schemeClr>
                </a:solidFill>
                <a:sym typeface="微软雅黑" panose="020B0503020204020204" pitchFamily="34" charset="-122"/>
              </a:rPr>
              <a:t>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a:t>
            </a:r>
            <a:r>
              <a:rPr lang="zh-CN" altLang="en-US" sz="1400" dirty="0">
                <a:solidFill>
                  <a:schemeClr val="bg1">
                    <a:lumMod val="50000"/>
                  </a:schemeClr>
                </a:solidFill>
                <a:sym typeface="微软雅黑" panose="020B0503020204020204" pitchFamily="34" charset="-122"/>
              </a:rPr>
              <a:t>说明，在此录入上述图表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描述说明。</a:t>
            </a:r>
            <a:endParaRPr lang="zh-CN" altLang="en-US" sz="1400" dirty="0">
              <a:solidFill>
                <a:schemeClr val="bg1">
                  <a:lumMod val="50000"/>
                </a:schemeClr>
              </a:solidFill>
              <a:sym typeface="微软雅黑" panose="020B0503020204020204" pitchFamily="34" charset="-122"/>
            </a:endParaRPr>
          </a:p>
        </p:txBody>
      </p:sp>
      <p:cxnSp>
        <p:nvCxnSpPr>
          <p:cNvPr id="153" name="直接连接符 152"/>
          <p:cNvCxnSpPr/>
          <p:nvPr/>
        </p:nvCxnSpPr>
        <p:spPr>
          <a:xfrm>
            <a:off x="2616691" y="4473178"/>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4" name="矩形 153"/>
          <p:cNvSpPr/>
          <p:nvPr/>
        </p:nvSpPr>
        <p:spPr>
          <a:xfrm>
            <a:off x="2953689" y="3377042"/>
            <a:ext cx="1313162" cy="430879"/>
          </a:xfrm>
          <a:prstGeom prst="rect">
            <a:avLst/>
          </a:prstGeom>
        </p:spPr>
        <p:txBody>
          <a:bodyPr wrap="none" lIns="91431" tIns="45716" rIns="91431" bIns="45716">
            <a:spAutoFit/>
          </a:bodyPr>
          <a:lstStyle/>
          <a:p>
            <a:r>
              <a:rPr lang="zh-CN" altLang="en-US" sz="2200" b="1" dirty="0">
                <a:solidFill>
                  <a:srgbClr val="00B0F0"/>
                </a:solidFill>
                <a:latin typeface="微软雅黑" panose="020B0503020204020204" pitchFamily="34" charset="-122"/>
                <a:ea typeface="微软雅黑" panose="020B0503020204020204" pitchFamily="34" charset="-122"/>
              </a:rPr>
              <a:t>添加标题</a:t>
            </a:r>
            <a:endParaRPr lang="en-US" altLang="zh-CN" sz="2200" b="1" dirty="0">
              <a:solidFill>
                <a:srgbClr val="00B0F0"/>
              </a:solidFill>
              <a:latin typeface="微软雅黑" panose="020B0503020204020204" pitchFamily="34" charset="-122"/>
              <a:ea typeface="微软雅黑" panose="020B0503020204020204" pitchFamily="34" charset="-122"/>
            </a:endParaRPr>
          </a:p>
        </p:txBody>
      </p:sp>
      <p:sp>
        <p:nvSpPr>
          <p:cNvPr id="155" name="矩形 47"/>
          <p:cNvSpPr>
            <a:spLocks noChangeArrowheads="1"/>
          </p:cNvSpPr>
          <p:nvPr/>
        </p:nvSpPr>
        <p:spPr bwMode="auto">
          <a:xfrm>
            <a:off x="2940727" y="3791780"/>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bg1">
                    <a:lumMod val="50000"/>
                  </a:schemeClr>
                </a:solidFill>
                <a:sym typeface="微软雅黑" panose="020B0503020204020204" pitchFamily="34" charset="-122"/>
              </a:rPr>
              <a:t>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a:t>
            </a:r>
            <a:r>
              <a:rPr lang="zh-CN" altLang="en-US" sz="1400" dirty="0">
                <a:solidFill>
                  <a:schemeClr val="bg1">
                    <a:lumMod val="50000"/>
                  </a:schemeClr>
                </a:solidFill>
                <a:sym typeface="微软雅黑" panose="020B0503020204020204" pitchFamily="34" charset="-122"/>
              </a:rPr>
              <a:t>说明，在此录入上述图表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描述说明。</a:t>
            </a:r>
            <a:endParaRPr lang="zh-CN" altLang="en-US" sz="1400" dirty="0">
              <a:solidFill>
                <a:schemeClr val="bg1">
                  <a:lumMod val="50000"/>
                </a:schemeClr>
              </a:solidFill>
              <a:sym typeface="微软雅黑" panose="020B0503020204020204" pitchFamily="34" charset="-122"/>
            </a:endParaRPr>
          </a:p>
        </p:txBody>
      </p:sp>
      <p:cxnSp>
        <p:nvCxnSpPr>
          <p:cNvPr id="156" name="直接连接符 155"/>
          <p:cNvCxnSpPr/>
          <p:nvPr/>
        </p:nvCxnSpPr>
        <p:spPr>
          <a:xfrm>
            <a:off x="2616691" y="5913338"/>
            <a:ext cx="3636404" cy="0"/>
          </a:xfrm>
          <a:prstGeom prst="line">
            <a:avLst/>
          </a:prstGeom>
          <a:ln>
            <a:solidFill>
              <a:schemeClr val="bg1">
                <a:lumMod val="50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157" name="矩形 156"/>
          <p:cNvSpPr/>
          <p:nvPr/>
        </p:nvSpPr>
        <p:spPr>
          <a:xfrm>
            <a:off x="2953689" y="4817202"/>
            <a:ext cx="1313162" cy="430879"/>
          </a:xfrm>
          <a:prstGeom prst="rect">
            <a:avLst/>
          </a:prstGeom>
        </p:spPr>
        <p:txBody>
          <a:bodyPr wrap="none" lIns="91431" tIns="45716" rIns="91431" bIns="45716">
            <a:spAutoFit/>
          </a:bodyPr>
          <a:lstStyle/>
          <a:p>
            <a:r>
              <a:rPr lang="zh-CN" altLang="en-US" sz="2200" b="1" dirty="0">
                <a:solidFill>
                  <a:srgbClr val="0170C1"/>
                </a:solidFill>
                <a:latin typeface="微软雅黑" panose="020B0503020204020204" pitchFamily="34" charset="-122"/>
                <a:ea typeface="微软雅黑" panose="020B0503020204020204" pitchFamily="34" charset="-122"/>
              </a:rPr>
              <a:t>添加标题</a:t>
            </a:r>
            <a:endParaRPr lang="en-US" altLang="zh-CN" sz="2200" b="1" dirty="0">
              <a:solidFill>
                <a:srgbClr val="0170C1"/>
              </a:solidFill>
              <a:latin typeface="微软雅黑" panose="020B0503020204020204" pitchFamily="34" charset="-122"/>
              <a:ea typeface="微软雅黑" panose="020B0503020204020204" pitchFamily="34" charset="-122"/>
            </a:endParaRPr>
          </a:p>
        </p:txBody>
      </p:sp>
      <p:sp>
        <p:nvSpPr>
          <p:cNvPr id="158" name="矩形 47"/>
          <p:cNvSpPr>
            <a:spLocks noChangeArrowheads="1"/>
          </p:cNvSpPr>
          <p:nvPr/>
        </p:nvSpPr>
        <p:spPr bwMode="auto">
          <a:xfrm>
            <a:off x="2940727" y="5231940"/>
            <a:ext cx="3312368" cy="609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nSpc>
                <a:spcPct val="120000"/>
              </a:lnSpc>
              <a:spcBef>
                <a:spcPct val="0"/>
              </a:spcBef>
              <a:buNone/>
            </a:pPr>
            <a:r>
              <a:rPr lang="zh-CN" altLang="en-US" sz="1400" dirty="0">
                <a:solidFill>
                  <a:schemeClr val="bg1">
                    <a:lumMod val="50000"/>
                  </a:schemeClr>
                </a:solidFill>
                <a:sym typeface="微软雅黑" panose="020B0503020204020204" pitchFamily="34" charset="-122"/>
              </a:rPr>
              <a:t>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a:t>
            </a:r>
            <a:r>
              <a:rPr lang="zh-CN" altLang="en-US" sz="1400" dirty="0">
                <a:solidFill>
                  <a:schemeClr val="bg1">
                    <a:lumMod val="50000"/>
                  </a:schemeClr>
                </a:solidFill>
                <a:sym typeface="微软雅黑" panose="020B0503020204020204" pitchFamily="34" charset="-122"/>
              </a:rPr>
              <a:t>说明，在此录入上述图表</a:t>
            </a:r>
            <a:r>
              <a:rPr lang="zh-CN" altLang="en-US" sz="1400" dirty="0" smtClean="0">
                <a:solidFill>
                  <a:schemeClr val="bg1">
                    <a:lumMod val="50000"/>
                  </a:schemeClr>
                </a:solidFill>
                <a:sym typeface="微软雅黑" panose="020B0503020204020204" pitchFamily="34" charset="-122"/>
              </a:rPr>
              <a:t>的</a:t>
            </a:r>
            <a:r>
              <a:rPr lang="zh-CN" altLang="en-US" sz="1400" dirty="0">
                <a:solidFill>
                  <a:schemeClr val="bg1">
                    <a:lumMod val="50000"/>
                  </a:schemeClr>
                </a:solidFill>
                <a:sym typeface="微软雅黑" panose="020B0503020204020204" pitchFamily="34" charset="-122"/>
              </a:rPr>
              <a:t>综合</a:t>
            </a:r>
            <a:r>
              <a:rPr lang="zh-CN" altLang="en-US" sz="1400" dirty="0" smtClean="0">
                <a:solidFill>
                  <a:schemeClr val="bg1">
                    <a:lumMod val="50000"/>
                  </a:schemeClr>
                </a:solidFill>
                <a:sym typeface="微软雅黑" panose="020B0503020204020204" pitchFamily="34" charset="-122"/>
              </a:rPr>
              <a:t>描述说明。</a:t>
            </a:r>
            <a:endParaRPr lang="zh-CN" altLang="en-US" sz="1400" dirty="0">
              <a:solidFill>
                <a:schemeClr val="bg1">
                  <a:lumMod val="50000"/>
                </a:schemeClr>
              </a:solidFill>
              <a:sym typeface="微软雅黑" panose="020B0503020204020204" pitchFamily="34" charset="-122"/>
            </a:endParaRPr>
          </a:p>
        </p:txBody>
      </p:sp>
      <p:sp>
        <p:nvSpPr>
          <p:cNvPr id="159" name="Freeform 5"/>
          <p:cNvSpPr/>
          <p:nvPr/>
        </p:nvSpPr>
        <p:spPr bwMode="auto">
          <a:xfrm rot="1855731">
            <a:off x="1941123" y="2108984"/>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170C1"/>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60" name="TextBox 159"/>
          <p:cNvSpPr txBox="1"/>
          <p:nvPr/>
        </p:nvSpPr>
        <p:spPr>
          <a:xfrm>
            <a:off x="2200208" y="2180164"/>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1</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61" name="Freeform 5"/>
          <p:cNvSpPr/>
          <p:nvPr/>
        </p:nvSpPr>
        <p:spPr bwMode="auto">
          <a:xfrm rot="1855731">
            <a:off x="1921054" y="3430549"/>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0B0F0">
              <a:alpha val="82000"/>
            </a:srgbClr>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62" name="TextBox 161"/>
          <p:cNvSpPr txBox="1"/>
          <p:nvPr/>
        </p:nvSpPr>
        <p:spPr>
          <a:xfrm>
            <a:off x="2180139" y="3501729"/>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2</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
        <p:nvSpPr>
          <p:cNvPr id="163" name="Freeform 5"/>
          <p:cNvSpPr/>
          <p:nvPr/>
        </p:nvSpPr>
        <p:spPr bwMode="auto">
          <a:xfrm rot="1855731">
            <a:off x="1913685" y="4862810"/>
            <a:ext cx="936104" cy="8440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170C1"/>
          </a:solidFill>
          <a:ln w="12700" cap="flat">
            <a:noFill/>
            <a:prstDash val="solid"/>
            <a:miter lim="800000"/>
          </a:ln>
          <a:effectLst/>
        </p:spPr>
        <p:txBody>
          <a:bodyPr vert="horz" wrap="square" lIns="91440" tIns="45720" rIns="91440" bIns="45720" numCol="1" anchor="t" anchorCtr="0" compatLnSpc="1"/>
          <a:lstStyle/>
          <a:p>
            <a:endParaRPr lang="zh-CN" altLang="en-US"/>
          </a:p>
        </p:txBody>
      </p:sp>
      <p:sp>
        <p:nvSpPr>
          <p:cNvPr id="164" name="TextBox 163"/>
          <p:cNvSpPr txBox="1"/>
          <p:nvPr/>
        </p:nvSpPr>
        <p:spPr>
          <a:xfrm>
            <a:off x="2172770" y="4933990"/>
            <a:ext cx="377796" cy="707886"/>
          </a:xfrm>
          <a:prstGeom prst="rect">
            <a:avLst/>
          </a:prstGeom>
          <a:noFill/>
        </p:spPr>
        <p:txBody>
          <a:bodyPr wrap="square" rtlCol="0">
            <a:spAutoFit/>
          </a:bodyPr>
          <a:lstStyle/>
          <a:p>
            <a:r>
              <a:rPr lang="en-US" altLang="zh-CN" sz="4000" b="1" dirty="0" smtClean="0">
                <a:solidFill>
                  <a:schemeClr val="bg1"/>
                </a:solidFill>
                <a:latin typeface="微软雅黑" panose="020B0503020204020204" pitchFamily="34" charset="-122"/>
                <a:ea typeface="微软雅黑" panose="020B0503020204020204" pitchFamily="34" charset="-122"/>
              </a:rPr>
              <a:t>3</a:t>
            </a:r>
            <a:endParaRPr lang="zh-CN" altLang="en-US" sz="4000" b="1"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p:cTn id="7" dur="750" fill="hold"/>
                                        <p:tgtEl>
                                          <p:spTgt spid="32"/>
                                        </p:tgtEl>
                                        <p:attrNameLst>
                                          <p:attrName>ppt_w</p:attrName>
                                        </p:attrNameLst>
                                      </p:cBhvr>
                                      <p:tavLst>
                                        <p:tav tm="0">
                                          <p:val>
                                            <p:fltVal val="0"/>
                                          </p:val>
                                        </p:tav>
                                        <p:tav tm="100000">
                                          <p:val>
                                            <p:strVal val="#ppt_w"/>
                                          </p:val>
                                        </p:tav>
                                      </p:tavLst>
                                    </p:anim>
                                    <p:anim calcmode="lin" valueType="num">
                                      <p:cBhvr>
                                        <p:cTn id="8" dur="750" fill="hold"/>
                                        <p:tgtEl>
                                          <p:spTgt spid="32"/>
                                        </p:tgtEl>
                                        <p:attrNameLst>
                                          <p:attrName>ppt_h</p:attrName>
                                        </p:attrNameLst>
                                      </p:cBhvr>
                                      <p:tavLst>
                                        <p:tav tm="0">
                                          <p:val>
                                            <p:fltVal val="0"/>
                                          </p:val>
                                        </p:tav>
                                        <p:tav tm="100000">
                                          <p:val>
                                            <p:strVal val="#ppt_h"/>
                                          </p:val>
                                        </p:tav>
                                      </p:tavLst>
                                    </p:anim>
                                    <p:anim calcmode="lin" valueType="num">
                                      <p:cBhvr>
                                        <p:cTn id="9" dur="750" fill="hold"/>
                                        <p:tgtEl>
                                          <p:spTgt spid="32"/>
                                        </p:tgtEl>
                                        <p:attrNameLst>
                                          <p:attrName>style.rotation</p:attrName>
                                        </p:attrNameLst>
                                      </p:cBhvr>
                                      <p:tavLst>
                                        <p:tav tm="0">
                                          <p:val>
                                            <p:fltVal val="90"/>
                                          </p:val>
                                        </p:tav>
                                        <p:tav tm="100000">
                                          <p:val>
                                            <p:fltVal val="0"/>
                                          </p:val>
                                        </p:tav>
                                      </p:tavLst>
                                    </p:anim>
                                    <p:animEffect transition="in" filter="fade">
                                      <p:cBhvr>
                                        <p:cTn id="10" dur="750"/>
                                        <p:tgtEl>
                                          <p:spTgt spid="32"/>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750" fill="hold"/>
                                        <p:tgtEl>
                                          <p:spTgt spid="33"/>
                                        </p:tgtEl>
                                        <p:attrNameLst>
                                          <p:attrName>ppt_w</p:attrName>
                                        </p:attrNameLst>
                                      </p:cBhvr>
                                      <p:tavLst>
                                        <p:tav tm="0">
                                          <p:val>
                                            <p:fltVal val="0"/>
                                          </p:val>
                                        </p:tav>
                                        <p:tav tm="100000">
                                          <p:val>
                                            <p:strVal val="#ppt_w"/>
                                          </p:val>
                                        </p:tav>
                                      </p:tavLst>
                                    </p:anim>
                                    <p:anim calcmode="lin" valueType="num">
                                      <p:cBhvr>
                                        <p:cTn id="14" dur="750" fill="hold"/>
                                        <p:tgtEl>
                                          <p:spTgt spid="33"/>
                                        </p:tgtEl>
                                        <p:attrNameLst>
                                          <p:attrName>ppt_h</p:attrName>
                                        </p:attrNameLst>
                                      </p:cBhvr>
                                      <p:tavLst>
                                        <p:tav tm="0">
                                          <p:val>
                                            <p:fltVal val="0"/>
                                          </p:val>
                                        </p:tav>
                                        <p:tav tm="100000">
                                          <p:val>
                                            <p:strVal val="#ppt_h"/>
                                          </p:val>
                                        </p:tav>
                                      </p:tavLst>
                                    </p:anim>
                                    <p:anim calcmode="lin" valueType="num">
                                      <p:cBhvr>
                                        <p:cTn id="15" dur="750" fill="hold"/>
                                        <p:tgtEl>
                                          <p:spTgt spid="33"/>
                                        </p:tgtEl>
                                        <p:attrNameLst>
                                          <p:attrName>style.rotation</p:attrName>
                                        </p:attrNameLst>
                                      </p:cBhvr>
                                      <p:tavLst>
                                        <p:tav tm="0">
                                          <p:val>
                                            <p:fltVal val="90"/>
                                          </p:val>
                                        </p:tav>
                                        <p:tav tm="100000">
                                          <p:val>
                                            <p:fltVal val="0"/>
                                          </p:val>
                                        </p:tav>
                                      </p:tavLst>
                                    </p:anim>
                                    <p:animEffect transition="in" filter="fade">
                                      <p:cBhvr>
                                        <p:cTn id="16" dur="750"/>
                                        <p:tgtEl>
                                          <p:spTgt spid="33"/>
                                        </p:tgtEl>
                                      </p:cBhvr>
                                    </p:animEffect>
                                  </p:childTnLst>
                                </p:cTn>
                              </p:par>
                              <p:par>
                                <p:cTn id="17" presetID="31" presetClass="entr" presetSubtype="0" fill="hold" grpId="0" nodeType="withEffect">
                                  <p:stCondLst>
                                    <p:cond delay="0"/>
                                  </p:stCondLst>
                                  <p:childTnLst>
                                    <p:set>
                                      <p:cBhvr>
                                        <p:cTn id="18" dur="1" fill="hold">
                                          <p:stCondLst>
                                            <p:cond delay="0"/>
                                          </p:stCondLst>
                                        </p:cTn>
                                        <p:tgtEl>
                                          <p:spTgt spid="34"/>
                                        </p:tgtEl>
                                        <p:attrNameLst>
                                          <p:attrName>style.visibility</p:attrName>
                                        </p:attrNameLst>
                                      </p:cBhvr>
                                      <p:to>
                                        <p:strVal val="visible"/>
                                      </p:to>
                                    </p:set>
                                    <p:anim calcmode="lin" valueType="num">
                                      <p:cBhvr>
                                        <p:cTn id="19" dur="750" fill="hold"/>
                                        <p:tgtEl>
                                          <p:spTgt spid="34"/>
                                        </p:tgtEl>
                                        <p:attrNameLst>
                                          <p:attrName>ppt_w</p:attrName>
                                        </p:attrNameLst>
                                      </p:cBhvr>
                                      <p:tavLst>
                                        <p:tav tm="0">
                                          <p:val>
                                            <p:fltVal val="0"/>
                                          </p:val>
                                        </p:tav>
                                        <p:tav tm="100000">
                                          <p:val>
                                            <p:strVal val="#ppt_w"/>
                                          </p:val>
                                        </p:tav>
                                      </p:tavLst>
                                    </p:anim>
                                    <p:anim calcmode="lin" valueType="num">
                                      <p:cBhvr>
                                        <p:cTn id="20" dur="750" fill="hold"/>
                                        <p:tgtEl>
                                          <p:spTgt spid="34"/>
                                        </p:tgtEl>
                                        <p:attrNameLst>
                                          <p:attrName>ppt_h</p:attrName>
                                        </p:attrNameLst>
                                      </p:cBhvr>
                                      <p:tavLst>
                                        <p:tav tm="0">
                                          <p:val>
                                            <p:fltVal val="0"/>
                                          </p:val>
                                        </p:tav>
                                        <p:tav tm="100000">
                                          <p:val>
                                            <p:strVal val="#ppt_h"/>
                                          </p:val>
                                        </p:tav>
                                      </p:tavLst>
                                    </p:anim>
                                    <p:anim calcmode="lin" valueType="num">
                                      <p:cBhvr>
                                        <p:cTn id="21" dur="750" fill="hold"/>
                                        <p:tgtEl>
                                          <p:spTgt spid="34"/>
                                        </p:tgtEl>
                                        <p:attrNameLst>
                                          <p:attrName>style.rotation</p:attrName>
                                        </p:attrNameLst>
                                      </p:cBhvr>
                                      <p:tavLst>
                                        <p:tav tm="0">
                                          <p:val>
                                            <p:fltVal val="90"/>
                                          </p:val>
                                        </p:tav>
                                        <p:tav tm="100000">
                                          <p:val>
                                            <p:fltVal val="0"/>
                                          </p:val>
                                        </p:tav>
                                      </p:tavLst>
                                    </p:anim>
                                    <p:animEffect transition="in" filter="fade">
                                      <p:cBhvr>
                                        <p:cTn id="22" dur="750"/>
                                        <p:tgtEl>
                                          <p:spTgt spid="34"/>
                                        </p:tgtEl>
                                      </p:cBhvr>
                                    </p:animEffect>
                                  </p:childTnLst>
                                </p:cTn>
                              </p:par>
                              <p:par>
                                <p:cTn id="23" presetID="31" presetClass="entr" presetSubtype="0" fill="hold" grpId="0" nodeType="withEffect">
                                  <p:stCondLst>
                                    <p:cond delay="0"/>
                                  </p:stCondLst>
                                  <p:childTnLst>
                                    <p:set>
                                      <p:cBhvr>
                                        <p:cTn id="24" dur="1" fill="hold">
                                          <p:stCondLst>
                                            <p:cond delay="0"/>
                                          </p:stCondLst>
                                        </p:cTn>
                                        <p:tgtEl>
                                          <p:spTgt spid="35"/>
                                        </p:tgtEl>
                                        <p:attrNameLst>
                                          <p:attrName>style.visibility</p:attrName>
                                        </p:attrNameLst>
                                      </p:cBhvr>
                                      <p:to>
                                        <p:strVal val="visible"/>
                                      </p:to>
                                    </p:set>
                                    <p:anim calcmode="lin" valueType="num">
                                      <p:cBhvr>
                                        <p:cTn id="25" dur="750" fill="hold"/>
                                        <p:tgtEl>
                                          <p:spTgt spid="35"/>
                                        </p:tgtEl>
                                        <p:attrNameLst>
                                          <p:attrName>ppt_w</p:attrName>
                                        </p:attrNameLst>
                                      </p:cBhvr>
                                      <p:tavLst>
                                        <p:tav tm="0">
                                          <p:val>
                                            <p:fltVal val="0"/>
                                          </p:val>
                                        </p:tav>
                                        <p:tav tm="100000">
                                          <p:val>
                                            <p:strVal val="#ppt_w"/>
                                          </p:val>
                                        </p:tav>
                                      </p:tavLst>
                                    </p:anim>
                                    <p:anim calcmode="lin" valueType="num">
                                      <p:cBhvr>
                                        <p:cTn id="26" dur="750" fill="hold"/>
                                        <p:tgtEl>
                                          <p:spTgt spid="35"/>
                                        </p:tgtEl>
                                        <p:attrNameLst>
                                          <p:attrName>ppt_h</p:attrName>
                                        </p:attrNameLst>
                                      </p:cBhvr>
                                      <p:tavLst>
                                        <p:tav tm="0">
                                          <p:val>
                                            <p:fltVal val="0"/>
                                          </p:val>
                                        </p:tav>
                                        <p:tav tm="100000">
                                          <p:val>
                                            <p:strVal val="#ppt_h"/>
                                          </p:val>
                                        </p:tav>
                                      </p:tavLst>
                                    </p:anim>
                                    <p:anim calcmode="lin" valueType="num">
                                      <p:cBhvr>
                                        <p:cTn id="27" dur="750" fill="hold"/>
                                        <p:tgtEl>
                                          <p:spTgt spid="35"/>
                                        </p:tgtEl>
                                        <p:attrNameLst>
                                          <p:attrName>style.rotation</p:attrName>
                                        </p:attrNameLst>
                                      </p:cBhvr>
                                      <p:tavLst>
                                        <p:tav tm="0">
                                          <p:val>
                                            <p:fltVal val="90"/>
                                          </p:val>
                                        </p:tav>
                                        <p:tav tm="100000">
                                          <p:val>
                                            <p:fltVal val="0"/>
                                          </p:val>
                                        </p:tav>
                                      </p:tavLst>
                                    </p:anim>
                                    <p:animEffect transition="in" filter="fade">
                                      <p:cBhvr>
                                        <p:cTn id="28" dur="750"/>
                                        <p:tgtEl>
                                          <p:spTgt spid="35"/>
                                        </p:tgtEl>
                                      </p:cBhvr>
                                    </p:animEffect>
                                  </p:childTnLst>
                                </p:cTn>
                              </p:par>
                              <p:par>
                                <p:cTn id="29" presetID="22" presetClass="entr" presetSubtype="2"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right)">
                                      <p:cBhvr>
                                        <p:cTn id="31" dur="750"/>
                                        <p:tgtEl>
                                          <p:spTgt spid="10"/>
                                        </p:tgtEl>
                                      </p:cBhvr>
                                    </p:animEffect>
                                  </p:childTnLst>
                                </p:cTn>
                              </p:par>
                              <p:par>
                                <p:cTn id="32" presetID="2" presetClass="entr" presetSubtype="2" fill="hold" grpId="0" nodeType="withEffect">
                                  <p:stCondLst>
                                    <p:cond delay="0"/>
                                  </p:stCondLst>
                                  <p:iterate type="lt">
                                    <p:tmPct val="10000"/>
                                  </p:iterate>
                                  <p:childTnLst>
                                    <p:set>
                                      <p:cBhvr>
                                        <p:cTn id="33" dur="1" fill="hold">
                                          <p:stCondLst>
                                            <p:cond delay="0"/>
                                          </p:stCondLst>
                                        </p:cTn>
                                        <p:tgtEl>
                                          <p:spTgt spid="17"/>
                                        </p:tgtEl>
                                        <p:attrNameLst>
                                          <p:attrName>style.visibility</p:attrName>
                                        </p:attrNameLst>
                                      </p:cBhvr>
                                      <p:to>
                                        <p:strVal val="visible"/>
                                      </p:to>
                                    </p:set>
                                    <p:anim calcmode="lin" valueType="num">
                                      <p:cBhvr>
                                        <p:cTn id="34" dur="750" fill="hold"/>
                                        <p:tgtEl>
                                          <p:spTgt spid="17"/>
                                        </p:tgtEl>
                                        <p:attrNameLst>
                                          <p:attrName>ppt_x</p:attrName>
                                        </p:attrNameLst>
                                      </p:cBhvr>
                                      <p:tavLst>
                                        <p:tav tm="0">
                                          <p:val>
                                            <p:strVal val="1+#ppt_w/2"/>
                                          </p:val>
                                        </p:tav>
                                        <p:tav tm="100000">
                                          <p:val>
                                            <p:strVal val="#ppt_x"/>
                                          </p:val>
                                        </p:tav>
                                      </p:tavLst>
                                    </p:anim>
                                    <p:anim calcmode="lin" valueType="num">
                                      <p:cBhvr>
                                        <p:cTn id="35" dur="750" fill="hold"/>
                                        <p:tgtEl>
                                          <p:spTgt spid="17"/>
                                        </p:tgtEl>
                                        <p:attrNameLst>
                                          <p:attrName>ppt_y</p:attrName>
                                        </p:attrNameLst>
                                      </p:cBhvr>
                                      <p:tavLst>
                                        <p:tav tm="0">
                                          <p:val>
                                            <p:strVal val="#ppt_y"/>
                                          </p:val>
                                        </p:tav>
                                        <p:tav tm="100000">
                                          <p:val>
                                            <p:strVal val="#ppt_y"/>
                                          </p:val>
                                        </p:tav>
                                      </p:tavLst>
                                    </p:anim>
                                  </p:childTnLst>
                                </p:cTn>
                              </p:par>
                            </p:childTnLst>
                          </p:cTn>
                        </p:par>
                        <p:par>
                          <p:cTn id="36" fill="hold">
                            <p:stCondLst>
                              <p:cond delay="0"/>
                            </p:stCondLst>
                            <p:childTnLst>
                              <p:par>
                                <p:cTn id="37" presetID="2" presetClass="entr" presetSubtype="4" fill="hold" grpId="0" nodeType="afterEffect">
                                  <p:stCondLst>
                                    <p:cond delay="0"/>
                                  </p:stCondLst>
                                  <p:childTnLst>
                                    <p:set>
                                      <p:cBhvr>
                                        <p:cTn id="38" dur="1" fill="hold">
                                          <p:stCondLst>
                                            <p:cond delay="0"/>
                                          </p:stCondLst>
                                        </p:cTn>
                                        <p:tgtEl>
                                          <p:spTgt spid="52"/>
                                        </p:tgtEl>
                                        <p:attrNameLst>
                                          <p:attrName>style.visibility</p:attrName>
                                        </p:attrNameLst>
                                      </p:cBhvr>
                                      <p:to>
                                        <p:strVal val="visible"/>
                                      </p:to>
                                    </p:set>
                                    <p:anim calcmode="lin" valueType="num">
                                      <p:cBhvr additive="base">
                                        <p:cTn id="39" dur="500" fill="hold"/>
                                        <p:tgtEl>
                                          <p:spTgt spid="52"/>
                                        </p:tgtEl>
                                        <p:attrNameLst>
                                          <p:attrName>ppt_x</p:attrName>
                                        </p:attrNameLst>
                                      </p:cBhvr>
                                      <p:tavLst>
                                        <p:tav tm="0">
                                          <p:val>
                                            <p:strVal val="#ppt_x"/>
                                          </p:val>
                                        </p:tav>
                                        <p:tav tm="100000">
                                          <p:val>
                                            <p:strVal val="#ppt_x"/>
                                          </p:val>
                                        </p:tav>
                                      </p:tavLst>
                                    </p:anim>
                                    <p:anim calcmode="lin" valueType="num">
                                      <p:cBhvr additive="base">
                                        <p:cTn id="40" dur="500" fill="hold"/>
                                        <p:tgtEl>
                                          <p:spTgt spid="52"/>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additive="base">
                                        <p:cTn id="43" dur="500" fill="hold"/>
                                        <p:tgtEl>
                                          <p:spTgt spid="50"/>
                                        </p:tgtEl>
                                        <p:attrNameLst>
                                          <p:attrName>ppt_x</p:attrName>
                                        </p:attrNameLst>
                                      </p:cBhvr>
                                      <p:tavLst>
                                        <p:tav tm="0">
                                          <p:val>
                                            <p:strVal val="#ppt_x"/>
                                          </p:val>
                                        </p:tav>
                                        <p:tav tm="100000">
                                          <p:val>
                                            <p:strVal val="#ppt_x"/>
                                          </p:val>
                                        </p:tav>
                                      </p:tavLst>
                                    </p:anim>
                                    <p:anim calcmode="lin" valueType="num">
                                      <p:cBhvr additive="base">
                                        <p:cTn id="44" dur="500" fill="hold"/>
                                        <p:tgtEl>
                                          <p:spTgt spid="50"/>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51"/>
                                        </p:tgtEl>
                                        <p:attrNameLst>
                                          <p:attrName>style.visibility</p:attrName>
                                        </p:attrNameLst>
                                      </p:cBhvr>
                                      <p:to>
                                        <p:strVal val="visible"/>
                                      </p:to>
                                    </p:set>
                                    <p:anim calcmode="lin" valueType="num">
                                      <p:cBhvr additive="base">
                                        <p:cTn id="47" dur="500" fill="hold"/>
                                        <p:tgtEl>
                                          <p:spTgt spid="51"/>
                                        </p:tgtEl>
                                        <p:attrNameLst>
                                          <p:attrName>ppt_x</p:attrName>
                                        </p:attrNameLst>
                                      </p:cBhvr>
                                      <p:tavLst>
                                        <p:tav tm="0">
                                          <p:val>
                                            <p:strVal val="#ppt_x"/>
                                          </p:val>
                                        </p:tav>
                                        <p:tav tm="100000">
                                          <p:val>
                                            <p:strVal val="#ppt_x"/>
                                          </p:val>
                                        </p:tav>
                                      </p:tavLst>
                                    </p:anim>
                                    <p:anim calcmode="lin" valueType="num">
                                      <p:cBhvr additive="base">
                                        <p:cTn id="48" dur="500" fill="hold"/>
                                        <p:tgtEl>
                                          <p:spTgt spid="51"/>
                                        </p:tgtEl>
                                        <p:attrNameLst>
                                          <p:attrName>ppt_y</p:attrName>
                                        </p:attrNameLst>
                                      </p:cBhvr>
                                      <p:tavLst>
                                        <p:tav tm="0">
                                          <p:val>
                                            <p:strVal val="1+#ppt_h/2"/>
                                          </p:val>
                                        </p:tav>
                                        <p:tav tm="100000">
                                          <p:val>
                                            <p:strVal val="#ppt_y"/>
                                          </p:val>
                                        </p:tav>
                                      </p:tavLst>
                                    </p:anim>
                                  </p:childTnLst>
                                </p:cTn>
                              </p:par>
                              <p:par>
                                <p:cTn id="49" presetID="2" presetClass="entr" presetSubtype="2" fill="hold" grpId="0" nodeType="withEffect">
                                  <p:stCondLst>
                                    <p:cond delay="0"/>
                                  </p:stCondLst>
                                  <p:childTnLst>
                                    <p:set>
                                      <p:cBhvr>
                                        <p:cTn id="50" dur="1" fill="hold">
                                          <p:stCondLst>
                                            <p:cond delay="0"/>
                                          </p:stCondLst>
                                        </p:cTn>
                                        <p:tgtEl>
                                          <p:spTgt spid="53"/>
                                        </p:tgtEl>
                                        <p:attrNameLst>
                                          <p:attrName>style.visibility</p:attrName>
                                        </p:attrNameLst>
                                      </p:cBhvr>
                                      <p:to>
                                        <p:strVal val="visible"/>
                                      </p:to>
                                    </p:set>
                                    <p:anim calcmode="lin" valueType="num">
                                      <p:cBhvr additive="base">
                                        <p:cTn id="51" dur="500" fill="hold"/>
                                        <p:tgtEl>
                                          <p:spTgt spid="53"/>
                                        </p:tgtEl>
                                        <p:attrNameLst>
                                          <p:attrName>ppt_x</p:attrName>
                                        </p:attrNameLst>
                                      </p:cBhvr>
                                      <p:tavLst>
                                        <p:tav tm="0">
                                          <p:val>
                                            <p:strVal val="1+#ppt_w/2"/>
                                          </p:val>
                                        </p:tav>
                                        <p:tav tm="100000">
                                          <p:val>
                                            <p:strVal val="#ppt_x"/>
                                          </p:val>
                                        </p:tav>
                                      </p:tavLst>
                                    </p:anim>
                                    <p:anim calcmode="lin" valueType="num">
                                      <p:cBhvr additive="base">
                                        <p:cTn id="52" dur="500" fill="hold"/>
                                        <p:tgtEl>
                                          <p:spTgt spid="53"/>
                                        </p:tgtEl>
                                        <p:attrNameLst>
                                          <p:attrName>ppt_y</p:attrName>
                                        </p:attrNameLst>
                                      </p:cBhvr>
                                      <p:tavLst>
                                        <p:tav tm="0">
                                          <p:val>
                                            <p:strVal val="#ppt_y"/>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54"/>
                                        </p:tgtEl>
                                        <p:attrNameLst>
                                          <p:attrName>style.visibility</p:attrName>
                                        </p:attrNameLst>
                                      </p:cBhvr>
                                      <p:to>
                                        <p:strVal val="visible"/>
                                      </p:to>
                                    </p:set>
                                    <p:anim calcmode="lin" valueType="num">
                                      <p:cBhvr additive="base">
                                        <p:cTn id="55" dur="500" fill="hold"/>
                                        <p:tgtEl>
                                          <p:spTgt spid="54"/>
                                        </p:tgtEl>
                                        <p:attrNameLst>
                                          <p:attrName>ppt_x</p:attrName>
                                        </p:attrNameLst>
                                      </p:cBhvr>
                                      <p:tavLst>
                                        <p:tav tm="0">
                                          <p:val>
                                            <p:strVal val="#ppt_x"/>
                                          </p:val>
                                        </p:tav>
                                        <p:tav tm="100000">
                                          <p:val>
                                            <p:strVal val="#ppt_x"/>
                                          </p:val>
                                        </p:tav>
                                      </p:tavLst>
                                    </p:anim>
                                    <p:anim calcmode="lin" valueType="num">
                                      <p:cBhvr additive="base">
                                        <p:cTn id="56" dur="500" fill="hold"/>
                                        <p:tgtEl>
                                          <p:spTgt spid="54"/>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 calcmode="lin" valueType="num">
                                      <p:cBhvr additive="base">
                                        <p:cTn id="59" dur="500" fill="hold"/>
                                        <p:tgtEl>
                                          <p:spTgt spid="55"/>
                                        </p:tgtEl>
                                        <p:attrNameLst>
                                          <p:attrName>ppt_x</p:attrName>
                                        </p:attrNameLst>
                                      </p:cBhvr>
                                      <p:tavLst>
                                        <p:tav tm="0">
                                          <p:val>
                                            <p:strVal val="#ppt_x"/>
                                          </p:val>
                                        </p:tav>
                                        <p:tav tm="100000">
                                          <p:val>
                                            <p:strVal val="#ppt_x"/>
                                          </p:val>
                                        </p:tav>
                                      </p:tavLst>
                                    </p:anim>
                                    <p:anim calcmode="lin" valueType="num">
                                      <p:cBhvr additive="base">
                                        <p:cTn id="60" dur="500" fill="hold"/>
                                        <p:tgtEl>
                                          <p:spTgt spid="55"/>
                                        </p:tgtEl>
                                        <p:attrNameLst>
                                          <p:attrName>ppt_y</p:attrName>
                                        </p:attrNameLst>
                                      </p:cBhvr>
                                      <p:tavLst>
                                        <p:tav tm="0">
                                          <p:val>
                                            <p:strVal val="1+#ppt_h/2"/>
                                          </p:val>
                                        </p:tav>
                                        <p:tav tm="100000">
                                          <p:val>
                                            <p:strVal val="#ppt_y"/>
                                          </p:val>
                                        </p:tav>
                                      </p:tavLst>
                                    </p:anim>
                                  </p:childTnLst>
                                </p:cTn>
                              </p:par>
                              <p:par>
                                <p:cTn id="61" presetID="2" presetClass="entr" presetSubtype="4" fill="hold" grpId="0" nodeType="withEffect">
                                  <p:stCondLst>
                                    <p:cond delay="0"/>
                                  </p:stCondLst>
                                  <p:childTnLst>
                                    <p:set>
                                      <p:cBhvr>
                                        <p:cTn id="62" dur="1" fill="hold">
                                          <p:stCondLst>
                                            <p:cond delay="0"/>
                                          </p:stCondLst>
                                        </p:cTn>
                                        <p:tgtEl>
                                          <p:spTgt spid="56"/>
                                        </p:tgtEl>
                                        <p:attrNameLst>
                                          <p:attrName>style.visibility</p:attrName>
                                        </p:attrNameLst>
                                      </p:cBhvr>
                                      <p:to>
                                        <p:strVal val="visible"/>
                                      </p:to>
                                    </p:set>
                                    <p:anim calcmode="lin" valueType="num">
                                      <p:cBhvr additive="base">
                                        <p:cTn id="63" dur="500" fill="hold"/>
                                        <p:tgtEl>
                                          <p:spTgt spid="56"/>
                                        </p:tgtEl>
                                        <p:attrNameLst>
                                          <p:attrName>ppt_x</p:attrName>
                                        </p:attrNameLst>
                                      </p:cBhvr>
                                      <p:tavLst>
                                        <p:tav tm="0">
                                          <p:val>
                                            <p:strVal val="#ppt_x"/>
                                          </p:val>
                                        </p:tav>
                                        <p:tav tm="100000">
                                          <p:val>
                                            <p:strVal val="#ppt_x"/>
                                          </p:val>
                                        </p:tav>
                                      </p:tavLst>
                                    </p:anim>
                                    <p:anim calcmode="lin" valueType="num">
                                      <p:cBhvr additive="base">
                                        <p:cTn id="64" dur="500" fill="hold"/>
                                        <p:tgtEl>
                                          <p:spTgt spid="56"/>
                                        </p:tgtEl>
                                        <p:attrNameLst>
                                          <p:attrName>ppt_y</p:attrName>
                                        </p:attrNameLst>
                                      </p:cBhvr>
                                      <p:tavLst>
                                        <p:tav tm="0">
                                          <p:val>
                                            <p:strVal val="1+#ppt_h/2"/>
                                          </p:val>
                                        </p:tav>
                                        <p:tav tm="100000">
                                          <p:val>
                                            <p:strVal val="#ppt_y"/>
                                          </p:val>
                                        </p:tav>
                                      </p:tavLst>
                                    </p:anim>
                                  </p:childTnLst>
                                </p:cTn>
                              </p:par>
                              <p:par>
                                <p:cTn id="65" presetID="2" presetClass="entr" presetSubtype="3" fill="hold" grpId="0" nodeType="withEffect">
                                  <p:stCondLst>
                                    <p:cond delay="0"/>
                                  </p:stCondLst>
                                  <p:childTnLst>
                                    <p:set>
                                      <p:cBhvr>
                                        <p:cTn id="66" dur="1" fill="hold">
                                          <p:stCondLst>
                                            <p:cond delay="0"/>
                                          </p:stCondLst>
                                        </p:cTn>
                                        <p:tgtEl>
                                          <p:spTgt spid="57"/>
                                        </p:tgtEl>
                                        <p:attrNameLst>
                                          <p:attrName>style.visibility</p:attrName>
                                        </p:attrNameLst>
                                      </p:cBhvr>
                                      <p:to>
                                        <p:strVal val="visible"/>
                                      </p:to>
                                    </p:set>
                                    <p:anim calcmode="lin" valueType="num">
                                      <p:cBhvr additive="base">
                                        <p:cTn id="67" dur="500" fill="hold"/>
                                        <p:tgtEl>
                                          <p:spTgt spid="57"/>
                                        </p:tgtEl>
                                        <p:attrNameLst>
                                          <p:attrName>ppt_x</p:attrName>
                                        </p:attrNameLst>
                                      </p:cBhvr>
                                      <p:tavLst>
                                        <p:tav tm="0">
                                          <p:val>
                                            <p:strVal val="1+#ppt_w/2"/>
                                          </p:val>
                                        </p:tav>
                                        <p:tav tm="100000">
                                          <p:val>
                                            <p:strVal val="#ppt_x"/>
                                          </p:val>
                                        </p:tav>
                                      </p:tavLst>
                                    </p:anim>
                                    <p:anim calcmode="lin" valueType="num">
                                      <p:cBhvr additive="base">
                                        <p:cTn id="68" dur="500" fill="hold"/>
                                        <p:tgtEl>
                                          <p:spTgt spid="57"/>
                                        </p:tgtEl>
                                        <p:attrNameLst>
                                          <p:attrName>ppt_y</p:attrName>
                                        </p:attrNameLst>
                                      </p:cBhvr>
                                      <p:tavLst>
                                        <p:tav tm="0">
                                          <p:val>
                                            <p:strVal val="0-#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58"/>
                                        </p:tgtEl>
                                        <p:attrNameLst>
                                          <p:attrName>style.visibility</p:attrName>
                                        </p:attrNameLst>
                                      </p:cBhvr>
                                      <p:to>
                                        <p:strVal val="visible"/>
                                      </p:to>
                                    </p:set>
                                    <p:anim calcmode="lin" valueType="num">
                                      <p:cBhvr additive="base">
                                        <p:cTn id="71" dur="500" fill="hold"/>
                                        <p:tgtEl>
                                          <p:spTgt spid="58"/>
                                        </p:tgtEl>
                                        <p:attrNameLst>
                                          <p:attrName>ppt_x</p:attrName>
                                        </p:attrNameLst>
                                      </p:cBhvr>
                                      <p:tavLst>
                                        <p:tav tm="0">
                                          <p:val>
                                            <p:strVal val="#ppt_x"/>
                                          </p:val>
                                        </p:tav>
                                        <p:tav tm="100000">
                                          <p:val>
                                            <p:strVal val="#ppt_x"/>
                                          </p:val>
                                        </p:tav>
                                      </p:tavLst>
                                    </p:anim>
                                    <p:anim calcmode="lin" valueType="num">
                                      <p:cBhvr additive="base">
                                        <p:cTn id="72" dur="500" fill="hold"/>
                                        <p:tgtEl>
                                          <p:spTgt spid="58"/>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59"/>
                                        </p:tgtEl>
                                        <p:attrNameLst>
                                          <p:attrName>style.visibility</p:attrName>
                                        </p:attrNameLst>
                                      </p:cBhvr>
                                      <p:to>
                                        <p:strVal val="visible"/>
                                      </p:to>
                                    </p:set>
                                    <p:anim calcmode="lin" valueType="num">
                                      <p:cBhvr additive="base">
                                        <p:cTn id="75" dur="500" fill="hold"/>
                                        <p:tgtEl>
                                          <p:spTgt spid="59"/>
                                        </p:tgtEl>
                                        <p:attrNameLst>
                                          <p:attrName>ppt_x</p:attrName>
                                        </p:attrNameLst>
                                      </p:cBhvr>
                                      <p:tavLst>
                                        <p:tav tm="0">
                                          <p:val>
                                            <p:strVal val="#ppt_x"/>
                                          </p:val>
                                        </p:tav>
                                        <p:tav tm="100000">
                                          <p:val>
                                            <p:strVal val="#ppt_x"/>
                                          </p:val>
                                        </p:tav>
                                      </p:tavLst>
                                    </p:anim>
                                    <p:anim calcmode="lin" valueType="num">
                                      <p:cBhvr additive="base">
                                        <p:cTn id="76" dur="500" fill="hold"/>
                                        <p:tgtEl>
                                          <p:spTgt spid="59"/>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60"/>
                                        </p:tgtEl>
                                        <p:attrNameLst>
                                          <p:attrName>style.visibility</p:attrName>
                                        </p:attrNameLst>
                                      </p:cBhvr>
                                      <p:to>
                                        <p:strVal val="visible"/>
                                      </p:to>
                                    </p:set>
                                    <p:anim calcmode="lin" valueType="num">
                                      <p:cBhvr additive="base">
                                        <p:cTn id="79" dur="500" fill="hold"/>
                                        <p:tgtEl>
                                          <p:spTgt spid="60"/>
                                        </p:tgtEl>
                                        <p:attrNameLst>
                                          <p:attrName>ppt_x</p:attrName>
                                        </p:attrNameLst>
                                      </p:cBhvr>
                                      <p:tavLst>
                                        <p:tav tm="0">
                                          <p:val>
                                            <p:strVal val="#ppt_x"/>
                                          </p:val>
                                        </p:tav>
                                        <p:tav tm="100000">
                                          <p:val>
                                            <p:strVal val="#ppt_x"/>
                                          </p:val>
                                        </p:tav>
                                      </p:tavLst>
                                    </p:anim>
                                    <p:anim calcmode="lin" valueType="num">
                                      <p:cBhvr additive="base">
                                        <p:cTn id="80" dur="500" fill="hold"/>
                                        <p:tgtEl>
                                          <p:spTgt spid="60"/>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61"/>
                                        </p:tgtEl>
                                        <p:attrNameLst>
                                          <p:attrName>style.visibility</p:attrName>
                                        </p:attrNameLst>
                                      </p:cBhvr>
                                      <p:to>
                                        <p:strVal val="visible"/>
                                      </p:to>
                                    </p:set>
                                    <p:anim calcmode="lin" valueType="num">
                                      <p:cBhvr additive="base">
                                        <p:cTn id="83" dur="500" fill="hold"/>
                                        <p:tgtEl>
                                          <p:spTgt spid="61"/>
                                        </p:tgtEl>
                                        <p:attrNameLst>
                                          <p:attrName>ppt_x</p:attrName>
                                        </p:attrNameLst>
                                      </p:cBhvr>
                                      <p:tavLst>
                                        <p:tav tm="0">
                                          <p:val>
                                            <p:strVal val="#ppt_x"/>
                                          </p:val>
                                        </p:tav>
                                        <p:tav tm="100000">
                                          <p:val>
                                            <p:strVal val="#ppt_x"/>
                                          </p:val>
                                        </p:tav>
                                      </p:tavLst>
                                    </p:anim>
                                    <p:anim calcmode="lin" valueType="num">
                                      <p:cBhvr additive="base">
                                        <p:cTn id="84" dur="500" fill="hold"/>
                                        <p:tgtEl>
                                          <p:spTgt spid="61"/>
                                        </p:tgtEl>
                                        <p:attrNameLst>
                                          <p:attrName>ppt_y</p:attrName>
                                        </p:attrNameLst>
                                      </p:cBhvr>
                                      <p:tavLst>
                                        <p:tav tm="0">
                                          <p:val>
                                            <p:strVal val="1+#ppt_h/2"/>
                                          </p:val>
                                        </p:tav>
                                        <p:tav tm="100000">
                                          <p:val>
                                            <p:strVal val="#ppt_y"/>
                                          </p:val>
                                        </p:tav>
                                      </p:tavLst>
                                    </p:anim>
                                  </p:childTnLst>
                                </p:cTn>
                              </p:par>
                              <p:par>
                                <p:cTn id="85" presetID="2" presetClass="entr" presetSubtype="6" fill="hold" nodeType="withEffect">
                                  <p:stCondLst>
                                    <p:cond delay="0"/>
                                  </p:stCondLst>
                                  <p:childTnLst>
                                    <p:set>
                                      <p:cBhvr>
                                        <p:cTn id="86" dur="1" fill="hold">
                                          <p:stCondLst>
                                            <p:cond delay="0"/>
                                          </p:stCondLst>
                                        </p:cTn>
                                        <p:tgtEl>
                                          <p:spTgt spid="62"/>
                                        </p:tgtEl>
                                        <p:attrNameLst>
                                          <p:attrName>style.visibility</p:attrName>
                                        </p:attrNameLst>
                                      </p:cBhvr>
                                      <p:to>
                                        <p:strVal val="visible"/>
                                      </p:to>
                                    </p:set>
                                    <p:anim calcmode="lin" valueType="num">
                                      <p:cBhvr additive="base">
                                        <p:cTn id="87" dur="500" fill="hold"/>
                                        <p:tgtEl>
                                          <p:spTgt spid="62"/>
                                        </p:tgtEl>
                                        <p:attrNameLst>
                                          <p:attrName>ppt_x</p:attrName>
                                        </p:attrNameLst>
                                      </p:cBhvr>
                                      <p:tavLst>
                                        <p:tav tm="0">
                                          <p:val>
                                            <p:strVal val="1+#ppt_w/2"/>
                                          </p:val>
                                        </p:tav>
                                        <p:tav tm="100000">
                                          <p:val>
                                            <p:strVal val="#ppt_x"/>
                                          </p:val>
                                        </p:tav>
                                      </p:tavLst>
                                    </p:anim>
                                    <p:anim calcmode="lin" valueType="num">
                                      <p:cBhvr additive="base">
                                        <p:cTn id="88" dur="500" fill="hold"/>
                                        <p:tgtEl>
                                          <p:spTgt spid="62"/>
                                        </p:tgtEl>
                                        <p:attrNameLst>
                                          <p:attrName>ppt_y</p:attrName>
                                        </p:attrNameLst>
                                      </p:cBhvr>
                                      <p:tavLst>
                                        <p:tav tm="0">
                                          <p:val>
                                            <p:strVal val="1+#ppt_h/2"/>
                                          </p:val>
                                        </p:tav>
                                        <p:tav tm="100000">
                                          <p:val>
                                            <p:strVal val="#ppt_y"/>
                                          </p:val>
                                        </p:tav>
                                      </p:tavLst>
                                    </p:anim>
                                  </p:childTnLst>
                                </p:cTn>
                              </p:par>
                              <p:par>
                                <p:cTn id="89" presetID="2" presetClass="entr" presetSubtype="6" fill="hold" grpId="0" nodeType="withEffect">
                                  <p:stCondLst>
                                    <p:cond delay="0"/>
                                  </p:stCondLst>
                                  <p:childTnLst>
                                    <p:set>
                                      <p:cBhvr>
                                        <p:cTn id="90" dur="1" fill="hold">
                                          <p:stCondLst>
                                            <p:cond delay="0"/>
                                          </p:stCondLst>
                                        </p:cTn>
                                        <p:tgtEl>
                                          <p:spTgt spid="69"/>
                                        </p:tgtEl>
                                        <p:attrNameLst>
                                          <p:attrName>style.visibility</p:attrName>
                                        </p:attrNameLst>
                                      </p:cBhvr>
                                      <p:to>
                                        <p:strVal val="visible"/>
                                      </p:to>
                                    </p:set>
                                    <p:anim calcmode="lin" valueType="num">
                                      <p:cBhvr additive="base">
                                        <p:cTn id="91" dur="500" fill="hold"/>
                                        <p:tgtEl>
                                          <p:spTgt spid="69"/>
                                        </p:tgtEl>
                                        <p:attrNameLst>
                                          <p:attrName>ppt_x</p:attrName>
                                        </p:attrNameLst>
                                      </p:cBhvr>
                                      <p:tavLst>
                                        <p:tav tm="0">
                                          <p:val>
                                            <p:strVal val="1+#ppt_w/2"/>
                                          </p:val>
                                        </p:tav>
                                        <p:tav tm="100000">
                                          <p:val>
                                            <p:strVal val="#ppt_x"/>
                                          </p:val>
                                        </p:tav>
                                      </p:tavLst>
                                    </p:anim>
                                    <p:anim calcmode="lin" valueType="num">
                                      <p:cBhvr additive="base">
                                        <p:cTn id="92" dur="500" fill="hold"/>
                                        <p:tgtEl>
                                          <p:spTgt spid="69"/>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70"/>
                                        </p:tgtEl>
                                        <p:attrNameLst>
                                          <p:attrName>style.visibility</p:attrName>
                                        </p:attrNameLst>
                                      </p:cBhvr>
                                      <p:to>
                                        <p:strVal val="visible"/>
                                      </p:to>
                                    </p:set>
                                    <p:anim calcmode="lin" valueType="num">
                                      <p:cBhvr additive="base">
                                        <p:cTn id="95" dur="500" fill="hold"/>
                                        <p:tgtEl>
                                          <p:spTgt spid="70"/>
                                        </p:tgtEl>
                                        <p:attrNameLst>
                                          <p:attrName>ppt_x</p:attrName>
                                        </p:attrNameLst>
                                      </p:cBhvr>
                                      <p:tavLst>
                                        <p:tav tm="0">
                                          <p:val>
                                            <p:strVal val="#ppt_x"/>
                                          </p:val>
                                        </p:tav>
                                        <p:tav tm="100000">
                                          <p:val>
                                            <p:strVal val="#ppt_x"/>
                                          </p:val>
                                        </p:tav>
                                      </p:tavLst>
                                    </p:anim>
                                    <p:anim calcmode="lin" valueType="num">
                                      <p:cBhvr additive="base">
                                        <p:cTn id="96" dur="500" fill="hold"/>
                                        <p:tgtEl>
                                          <p:spTgt spid="70"/>
                                        </p:tgtEl>
                                        <p:attrNameLst>
                                          <p:attrName>ppt_y</p:attrName>
                                        </p:attrNameLst>
                                      </p:cBhvr>
                                      <p:tavLst>
                                        <p:tav tm="0">
                                          <p:val>
                                            <p:strVal val="1+#ppt_h/2"/>
                                          </p:val>
                                        </p:tav>
                                        <p:tav tm="100000">
                                          <p:val>
                                            <p:strVal val="#ppt_y"/>
                                          </p:val>
                                        </p:tav>
                                      </p:tavLst>
                                    </p:anim>
                                  </p:childTnLst>
                                </p:cTn>
                              </p:par>
                              <p:par>
                                <p:cTn id="97" presetID="2" presetClass="entr" presetSubtype="4" fill="hold" grpId="0" nodeType="withEffect">
                                  <p:stCondLst>
                                    <p:cond delay="0"/>
                                  </p:stCondLst>
                                  <p:childTnLst>
                                    <p:set>
                                      <p:cBhvr>
                                        <p:cTn id="98" dur="1" fill="hold">
                                          <p:stCondLst>
                                            <p:cond delay="0"/>
                                          </p:stCondLst>
                                        </p:cTn>
                                        <p:tgtEl>
                                          <p:spTgt spid="71"/>
                                        </p:tgtEl>
                                        <p:attrNameLst>
                                          <p:attrName>style.visibility</p:attrName>
                                        </p:attrNameLst>
                                      </p:cBhvr>
                                      <p:to>
                                        <p:strVal val="visible"/>
                                      </p:to>
                                    </p:set>
                                    <p:anim calcmode="lin" valueType="num">
                                      <p:cBhvr additive="base">
                                        <p:cTn id="99" dur="500" fill="hold"/>
                                        <p:tgtEl>
                                          <p:spTgt spid="71"/>
                                        </p:tgtEl>
                                        <p:attrNameLst>
                                          <p:attrName>ppt_x</p:attrName>
                                        </p:attrNameLst>
                                      </p:cBhvr>
                                      <p:tavLst>
                                        <p:tav tm="0">
                                          <p:val>
                                            <p:strVal val="#ppt_x"/>
                                          </p:val>
                                        </p:tav>
                                        <p:tav tm="100000">
                                          <p:val>
                                            <p:strVal val="#ppt_x"/>
                                          </p:val>
                                        </p:tav>
                                      </p:tavLst>
                                    </p:anim>
                                    <p:anim calcmode="lin" valueType="num">
                                      <p:cBhvr additive="base">
                                        <p:cTn id="100" dur="500" fill="hold"/>
                                        <p:tgtEl>
                                          <p:spTgt spid="71"/>
                                        </p:tgtEl>
                                        <p:attrNameLst>
                                          <p:attrName>ppt_y</p:attrName>
                                        </p:attrNameLst>
                                      </p:cBhvr>
                                      <p:tavLst>
                                        <p:tav tm="0">
                                          <p:val>
                                            <p:strVal val="1+#ppt_h/2"/>
                                          </p:val>
                                        </p:tav>
                                        <p:tav tm="100000">
                                          <p:val>
                                            <p:strVal val="#ppt_y"/>
                                          </p:val>
                                        </p:tav>
                                      </p:tavLst>
                                    </p:anim>
                                  </p:childTnLst>
                                </p:cTn>
                              </p:par>
                              <p:par>
                                <p:cTn id="101" presetID="2" presetClass="entr" presetSubtype="4" fill="hold" grpId="0" nodeType="withEffect">
                                  <p:stCondLst>
                                    <p:cond delay="0"/>
                                  </p:stCondLst>
                                  <p:childTnLst>
                                    <p:set>
                                      <p:cBhvr>
                                        <p:cTn id="102" dur="1" fill="hold">
                                          <p:stCondLst>
                                            <p:cond delay="0"/>
                                          </p:stCondLst>
                                        </p:cTn>
                                        <p:tgtEl>
                                          <p:spTgt spid="72"/>
                                        </p:tgtEl>
                                        <p:attrNameLst>
                                          <p:attrName>style.visibility</p:attrName>
                                        </p:attrNameLst>
                                      </p:cBhvr>
                                      <p:to>
                                        <p:strVal val="visible"/>
                                      </p:to>
                                    </p:set>
                                    <p:anim calcmode="lin" valueType="num">
                                      <p:cBhvr additive="base">
                                        <p:cTn id="103" dur="500" fill="hold"/>
                                        <p:tgtEl>
                                          <p:spTgt spid="72"/>
                                        </p:tgtEl>
                                        <p:attrNameLst>
                                          <p:attrName>ppt_x</p:attrName>
                                        </p:attrNameLst>
                                      </p:cBhvr>
                                      <p:tavLst>
                                        <p:tav tm="0">
                                          <p:val>
                                            <p:strVal val="#ppt_x"/>
                                          </p:val>
                                        </p:tav>
                                        <p:tav tm="100000">
                                          <p:val>
                                            <p:strVal val="#ppt_x"/>
                                          </p:val>
                                        </p:tav>
                                      </p:tavLst>
                                    </p:anim>
                                    <p:anim calcmode="lin" valueType="num">
                                      <p:cBhvr additive="base">
                                        <p:cTn id="104" dur="500" fill="hold"/>
                                        <p:tgtEl>
                                          <p:spTgt spid="72"/>
                                        </p:tgtEl>
                                        <p:attrNameLst>
                                          <p:attrName>ppt_y</p:attrName>
                                        </p:attrNameLst>
                                      </p:cBhvr>
                                      <p:tavLst>
                                        <p:tav tm="0">
                                          <p:val>
                                            <p:strVal val="1+#ppt_h/2"/>
                                          </p:val>
                                        </p:tav>
                                        <p:tav tm="100000">
                                          <p:val>
                                            <p:strVal val="#ppt_y"/>
                                          </p:val>
                                        </p:tav>
                                      </p:tavLst>
                                    </p:anim>
                                  </p:childTnLst>
                                </p:cTn>
                              </p:par>
                              <p:par>
                                <p:cTn id="105" presetID="2" presetClass="entr" presetSubtype="4" fill="hold" grpId="0" nodeType="withEffect">
                                  <p:stCondLst>
                                    <p:cond delay="0"/>
                                  </p:stCondLst>
                                  <p:childTnLst>
                                    <p:set>
                                      <p:cBhvr>
                                        <p:cTn id="106" dur="1" fill="hold">
                                          <p:stCondLst>
                                            <p:cond delay="0"/>
                                          </p:stCondLst>
                                        </p:cTn>
                                        <p:tgtEl>
                                          <p:spTgt spid="73"/>
                                        </p:tgtEl>
                                        <p:attrNameLst>
                                          <p:attrName>style.visibility</p:attrName>
                                        </p:attrNameLst>
                                      </p:cBhvr>
                                      <p:to>
                                        <p:strVal val="visible"/>
                                      </p:to>
                                    </p:set>
                                    <p:anim calcmode="lin" valueType="num">
                                      <p:cBhvr additive="base">
                                        <p:cTn id="107" dur="500" fill="hold"/>
                                        <p:tgtEl>
                                          <p:spTgt spid="73"/>
                                        </p:tgtEl>
                                        <p:attrNameLst>
                                          <p:attrName>ppt_x</p:attrName>
                                        </p:attrNameLst>
                                      </p:cBhvr>
                                      <p:tavLst>
                                        <p:tav tm="0">
                                          <p:val>
                                            <p:strVal val="#ppt_x"/>
                                          </p:val>
                                        </p:tav>
                                        <p:tav tm="100000">
                                          <p:val>
                                            <p:strVal val="#ppt_x"/>
                                          </p:val>
                                        </p:tav>
                                      </p:tavLst>
                                    </p:anim>
                                    <p:anim calcmode="lin" valueType="num">
                                      <p:cBhvr additive="base">
                                        <p:cTn id="108" dur="500" fill="hold"/>
                                        <p:tgtEl>
                                          <p:spTgt spid="73"/>
                                        </p:tgtEl>
                                        <p:attrNameLst>
                                          <p:attrName>ppt_y</p:attrName>
                                        </p:attrNameLst>
                                      </p:cBhvr>
                                      <p:tavLst>
                                        <p:tav tm="0">
                                          <p:val>
                                            <p:strVal val="1+#ppt_h/2"/>
                                          </p:val>
                                        </p:tav>
                                        <p:tav tm="100000">
                                          <p:val>
                                            <p:strVal val="#ppt_y"/>
                                          </p:val>
                                        </p:tav>
                                      </p:tavLst>
                                    </p:anim>
                                  </p:childTnLst>
                                </p:cTn>
                              </p:par>
                              <p:par>
                                <p:cTn id="109" presetID="2" presetClass="entr" presetSubtype="4" fill="hold" grpId="0" nodeType="withEffect">
                                  <p:stCondLst>
                                    <p:cond delay="0"/>
                                  </p:stCondLst>
                                  <p:childTnLst>
                                    <p:set>
                                      <p:cBhvr>
                                        <p:cTn id="110" dur="1" fill="hold">
                                          <p:stCondLst>
                                            <p:cond delay="0"/>
                                          </p:stCondLst>
                                        </p:cTn>
                                        <p:tgtEl>
                                          <p:spTgt spid="74"/>
                                        </p:tgtEl>
                                        <p:attrNameLst>
                                          <p:attrName>style.visibility</p:attrName>
                                        </p:attrNameLst>
                                      </p:cBhvr>
                                      <p:to>
                                        <p:strVal val="visible"/>
                                      </p:to>
                                    </p:set>
                                    <p:anim calcmode="lin" valueType="num">
                                      <p:cBhvr additive="base">
                                        <p:cTn id="111" dur="500" fill="hold"/>
                                        <p:tgtEl>
                                          <p:spTgt spid="74"/>
                                        </p:tgtEl>
                                        <p:attrNameLst>
                                          <p:attrName>ppt_x</p:attrName>
                                        </p:attrNameLst>
                                      </p:cBhvr>
                                      <p:tavLst>
                                        <p:tav tm="0">
                                          <p:val>
                                            <p:strVal val="#ppt_x"/>
                                          </p:val>
                                        </p:tav>
                                        <p:tav tm="100000">
                                          <p:val>
                                            <p:strVal val="#ppt_x"/>
                                          </p:val>
                                        </p:tav>
                                      </p:tavLst>
                                    </p:anim>
                                    <p:anim calcmode="lin" valueType="num">
                                      <p:cBhvr additive="base">
                                        <p:cTn id="112" dur="500" fill="hold"/>
                                        <p:tgtEl>
                                          <p:spTgt spid="74"/>
                                        </p:tgtEl>
                                        <p:attrNameLst>
                                          <p:attrName>ppt_y</p:attrName>
                                        </p:attrNameLst>
                                      </p:cBhvr>
                                      <p:tavLst>
                                        <p:tav tm="0">
                                          <p:val>
                                            <p:strVal val="1+#ppt_h/2"/>
                                          </p:val>
                                        </p:tav>
                                        <p:tav tm="100000">
                                          <p:val>
                                            <p:strVal val="#ppt_y"/>
                                          </p:val>
                                        </p:tav>
                                      </p:tavLst>
                                    </p:anim>
                                  </p:childTnLst>
                                </p:cTn>
                              </p:par>
                              <p:par>
                                <p:cTn id="113" presetID="2" presetClass="entr" presetSubtype="4" fill="hold" grpId="0" nodeType="withEffect">
                                  <p:stCondLst>
                                    <p:cond delay="0"/>
                                  </p:stCondLst>
                                  <p:childTnLst>
                                    <p:set>
                                      <p:cBhvr>
                                        <p:cTn id="114" dur="1" fill="hold">
                                          <p:stCondLst>
                                            <p:cond delay="0"/>
                                          </p:stCondLst>
                                        </p:cTn>
                                        <p:tgtEl>
                                          <p:spTgt spid="75"/>
                                        </p:tgtEl>
                                        <p:attrNameLst>
                                          <p:attrName>style.visibility</p:attrName>
                                        </p:attrNameLst>
                                      </p:cBhvr>
                                      <p:to>
                                        <p:strVal val="visible"/>
                                      </p:to>
                                    </p:set>
                                    <p:anim calcmode="lin" valueType="num">
                                      <p:cBhvr additive="base">
                                        <p:cTn id="115" dur="500" fill="hold"/>
                                        <p:tgtEl>
                                          <p:spTgt spid="75"/>
                                        </p:tgtEl>
                                        <p:attrNameLst>
                                          <p:attrName>ppt_x</p:attrName>
                                        </p:attrNameLst>
                                      </p:cBhvr>
                                      <p:tavLst>
                                        <p:tav tm="0">
                                          <p:val>
                                            <p:strVal val="#ppt_x"/>
                                          </p:val>
                                        </p:tav>
                                        <p:tav tm="100000">
                                          <p:val>
                                            <p:strVal val="#ppt_x"/>
                                          </p:val>
                                        </p:tav>
                                      </p:tavLst>
                                    </p:anim>
                                    <p:anim calcmode="lin" valueType="num">
                                      <p:cBhvr additive="base">
                                        <p:cTn id="116" dur="500" fill="hold"/>
                                        <p:tgtEl>
                                          <p:spTgt spid="75"/>
                                        </p:tgtEl>
                                        <p:attrNameLst>
                                          <p:attrName>ppt_y</p:attrName>
                                        </p:attrNameLst>
                                      </p:cBhvr>
                                      <p:tavLst>
                                        <p:tav tm="0">
                                          <p:val>
                                            <p:strVal val="1+#ppt_h/2"/>
                                          </p:val>
                                        </p:tav>
                                        <p:tav tm="100000">
                                          <p:val>
                                            <p:strVal val="#ppt_y"/>
                                          </p:val>
                                        </p:tav>
                                      </p:tavLst>
                                    </p:anim>
                                  </p:childTnLst>
                                </p:cTn>
                              </p:par>
                              <p:par>
                                <p:cTn id="117" presetID="2" presetClass="entr" presetSubtype="4" fill="hold" grpId="0" nodeType="withEffect">
                                  <p:stCondLst>
                                    <p:cond delay="0"/>
                                  </p:stCondLst>
                                  <p:childTnLst>
                                    <p:set>
                                      <p:cBhvr>
                                        <p:cTn id="118" dur="1" fill="hold">
                                          <p:stCondLst>
                                            <p:cond delay="0"/>
                                          </p:stCondLst>
                                        </p:cTn>
                                        <p:tgtEl>
                                          <p:spTgt spid="76"/>
                                        </p:tgtEl>
                                        <p:attrNameLst>
                                          <p:attrName>style.visibility</p:attrName>
                                        </p:attrNameLst>
                                      </p:cBhvr>
                                      <p:to>
                                        <p:strVal val="visible"/>
                                      </p:to>
                                    </p:set>
                                    <p:anim calcmode="lin" valueType="num">
                                      <p:cBhvr additive="base">
                                        <p:cTn id="119" dur="500" fill="hold"/>
                                        <p:tgtEl>
                                          <p:spTgt spid="76"/>
                                        </p:tgtEl>
                                        <p:attrNameLst>
                                          <p:attrName>ppt_x</p:attrName>
                                        </p:attrNameLst>
                                      </p:cBhvr>
                                      <p:tavLst>
                                        <p:tav tm="0">
                                          <p:val>
                                            <p:strVal val="#ppt_x"/>
                                          </p:val>
                                        </p:tav>
                                        <p:tav tm="100000">
                                          <p:val>
                                            <p:strVal val="#ppt_x"/>
                                          </p:val>
                                        </p:tav>
                                      </p:tavLst>
                                    </p:anim>
                                    <p:anim calcmode="lin" valueType="num">
                                      <p:cBhvr additive="base">
                                        <p:cTn id="120" dur="500" fill="hold"/>
                                        <p:tgtEl>
                                          <p:spTgt spid="76"/>
                                        </p:tgtEl>
                                        <p:attrNameLst>
                                          <p:attrName>ppt_y</p:attrName>
                                        </p:attrNameLst>
                                      </p:cBhvr>
                                      <p:tavLst>
                                        <p:tav tm="0">
                                          <p:val>
                                            <p:strVal val="1+#ppt_h/2"/>
                                          </p:val>
                                        </p:tav>
                                        <p:tav tm="100000">
                                          <p:val>
                                            <p:strVal val="#ppt_y"/>
                                          </p:val>
                                        </p:tav>
                                      </p:tavLst>
                                    </p:anim>
                                  </p:childTnLst>
                                </p:cTn>
                              </p:par>
                              <p:par>
                                <p:cTn id="121" presetID="2" presetClass="entr" presetSubtype="1" fill="hold" grpId="0" nodeType="withEffect">
                                  <p:stCondLst>
                                    <p:cond delay="0"/>
                                  </p:stCondLst>
                                  <p:childTnLst>
                                    <p:set>
                                      <p:cBhvr>
                                        <p:cTn id="122" dur="1" fill="hold">
                                          <p:stCondLst>
                                            <p:cond delay="0"/>
                                          </p:stCondLst>
                                        </p:cTn>
                                        <p:tgtEl>
                                          <p:spTgt spid="77"/>
                                        </p:tgtEl>
                                        <p:attrNameLst>
                                          <p:attrName>style.visibility</p:attrName>
                                        </p:attrNameLst>
                                      </p:cBhvr>
                                      <p:to>
                                        <p:strVal val="visible"/>
                                      </p:to>
                                    </p:set>
                                    <p:anim calcmode="lin" valueType="num">
                                      <p:cBhvr additive="base">
                                        <p:cTn id="123" dur="500" fill="hold"/>
                                        <p:tgtEl>
                                          <p:spTgt spid="77"/>
                                        </p:tgtEl>
                                        <p:attrNameLst>
                                          <p:attrName>ppt_x</p:attrName>
                                        </p:attrNameLst>
                                      </p:cBhvr>
                                      <p:tavLst>
                                        <p:tav tm="0">
                                          <p:val>
                                            <p:strVal val="#ppt_x"/>
                                          </p:val>
                                        </p:tav>
                                        <p:tav tm="100000">
                                          <p:val>
                                            <p:strVal val="#ppt_x"/>
                                          </p:val>
                                        </p:tav>
                                      </p:tavLst>
                                    </p:anim>
                                    <p:anim calcmode="lin" valueType="num">
                                      <p:cBhvr additive="base">
                                        <p:cTn id="124" dur="500" fill="hold"/>
                                        <p:tgtEl>
                                          <p:spTgt spid="77"/>
                                        </p:tgtEl>
                                        <p:attrNameLst>
                                          <p:attrName>ppt_y</p:attrName>
                                        </p:attrNameLst>
                                      </p:cBhvr>
                                      <p:tavLst>
                                        <p:tav tm="0">
                                          <p:val>
                                            <p:strVal val="0-#ppt_h/2"/>
                                          </p:val>
                                        </p:tav>
                                        <p:tav tm="100000">
                                          <p:val>
                                            <p:strVal val="#ppt_y"/>
                                          </p:val>
                                        </p:tav>
                                      </p:tavLst>
                                    </p:anim>
                                  </p:childTnLst>
                                </p:cTn>
                              </p:par>
                              <p:par>
                                <p:cTn id="125" presetID="2" presetClass="entr" presetSubtype="4" fill="hold" grpId="0" nodeType="withEffect">
                                  <p:stCondLst>
                                    <p:cond delay="0"/>
                                  </p:stCondLst>
                                  <p:childTnLst>
                                    <p:set>
                                      <p:cBhvr>
                                        <p:cTn id="126" dur="1" fill="hold">
                                          <p:stCondLst>
                                            <p:cond delay="0"/>
                                          </p:stCondLst>
                                        </p:cTn>
                                        <p:tgtEl>
                                          <p:spTgt spid="78"/>
                                        </p:tgtEl>
                                        <p:attrNameLst>
                                          <p:attrName>style.visibility</p:attrName>
                                        </p:attrNameLst>
                                      </p:cBhvr>
                                      <p:to>
                                        <p:strVal val="visible"/>
                                      </p:to>
                                    </p:set>
                                    <p:anim calcmode="lin" valueType="num">
                                      <p:cBhvr additive="base">
                                        <p:cTn id="127" dur="500" fill="hold"/>
                                        <p:tgtEl>
                                          <p:spTgt spid="78"/>
                                        </p:tgtEl>
                                        <p:attrNameLst>
                                          <p:attrName>ppt_x</p:attrName>
                                        </p:attrNameLst>
                                      </p:cBhvr>
                                      <p:tavLst>
                                        <p:tav tm="0">
                                          <p:val>
                                            <p:strVal val="#ppt_x"/>
                                          </p:val>
                                        </p:tav>
                                        <p:tav tm="100000">
                                          <p:val>
                                            <p:strVal val="#ppt_x"/>
                                          </p:val>
                                        </p:tav>
                                      </p:tavLst>
                                    </p:anim>
                                    <p:anim calcmode="lin" valueType="num">
                                      <p:cBhvr additive="base">
                                        <p:cTn id="128" dur="500" fill="hold"/>
                                        <p:tgtEl>
                                          <p:spTgt spid="78"/>
                                        </p:tgtEl>
                                        <p:attrNameLst>
                                          <p:attrName>ppt_y</p:attrName>
                                        </p:attrNameLst>
                                      </p:cBhvr>
                                      <p:tavLst>
                                        <p:tav tm="0">
                                          <p:val>
                                            <p:strVal val="1+#ppt_h/2"/>
                                          </p:val>
                                        </p:tav>
                                        <p:tav tm="100000">
                                          <p:val>
                                            <p:strVal val="#ppt_y"/>
                                          </p:val>
                                        </p:tav>
                                      </p:tavLst>
                                    </p:anim>
                                  </p:childTnLst>
                                </p:cTn>
                              </p:par>
                              <p:par>
                                <p:cTn id="129" presetID="2" presetClass="entr" presetSubtype="9" fill="hold" grpId="0" nodeType="withEffect">
                                  <p:stCondLst>
                                    <p:cond delay="0"/>
                                  </p:stCondLst>
                                  <p:childTnLst>
                                    <p:set>
                                      <p:cBhvr>
                                        <p:cTn id="130" dur="1" fill="hold">
                                          <p:stCondLst>
                                            <p:cond delay="0"/>
                                          </p:stCondLst>
                                        </p:cTn>
                                        <p:tgtEl>
                                          <p:spTgt spid="79"/>
                                        </p:tgtEl>
                                        <p:attrNameLst>
                                          <p:attrName>style.visibility</p:attrName>
                                        </p:attrNameLst>
                                      </p:cBhvr>
                                      <p:to>
                                        <p:strVal val="visible"/>
                                      </p:to>
                                    </p:set>
                                    <p:anim calcmode="lin" valueType="num">
                                      <p:cBhvr additive="base">
                                        <p:cTn id="131" dur="500" fill="hold"/>
                                        <p:tgtEl>
                                          <p:spTgt spid="79"/>
                                        </p:tgtEl>
                                        <p:attrNameLst>
                                          <p:attrName>ppt_x</p:attrName>
                                        </p:attrNameLst>
                                      </p:cBhvr>
                                      <p:tavLst>
                                        <p:tav tm="0">
                                          <p:val>
                                            <p:strVal val="0-#ppt_w/2"/>
                                          </p:val>
                                        </p:tav>
                                        <p:tav tm="100000">
                                          <p:val>
                                            <p:strVal val="#ppt_x"/>
                                          </p:val>
                                        </p:tav>
                                      </p:tavLst>
                                    </p:anim>
                                    <p:anim calcmode="lin" valueType="num">
                                      <p:cBhvr additive="base">
                                        <p:cTn id="132" dur="500" fill="hold"/>
                                        <p:tgtEl>
                                          <p:spTgt spid="79"/>
                                        </p:tgtEl>
                                        <p:attrNameLst>
                                          <p:attrName>ppt_y</p:attrName>
                                        </p:attrNameLst>
                                      </p:cBhvr>
                                      <p:tavLst>
                                        <p:tav tm="0">
                                          <p:val>
                                            <p:strVal val="0-#ppt_h/2"/>
                                          </p:val>
                                        </p:tav>
                                        <p:tav tm="100000">
                                          <p:val>
                                            <p:strVal val="#ppt_y"/>
                                          </p:val>
                                        </p:tav>
                                      </p:tavLst>
                                    </p:anim>
                                  </p:childTnLst>
                                </p:cTn>
                              </p:par>
                              <p:par>
                                <p:cTn id="133" presetID="2" presetClass="entr" presetSubtype="4" fill="hold" grpId="0" nodeType="withEffect">
                                  <p:stCondLst>
                                    <p:cond delay="0"/>
                                  </p:stCondLst>
                                  <p:childTnLst>
                                    <p:set>
                                      <p:cBhvr>
                                        <p:cTn id="134" dur="1" fill="hold">
                                          <p:stCondLst>
                                            <p:cond delay="0"/>
                                          </p:stCondLst>
                                        </p:cTn>
                                        <p:tgtEl>
                                          <p:spTgt spid="80"/>
                                        </p:tgtEl>
                                        <p:attrNameLst>
                                          <p:attrName>style.visibility</p:attrName>
                                        </p:attrNameLst>
                                      </p:cBhvr>
                                      <p:to>
                                        <p:strVal val="visible"/>
                                      </p:to>
                                    </p:set>
                                    <p:anim calcmode="lin" valueType="num">
                                      <p:cBhvr additive="base">
                                        <p:cTn id="135" dur="500" fill="hold"/>
                                        <p:tgtEl>
                                          <p:spTgt spid="80"/>
                                        </p:tgtEl>
                                        <p:attrNameLst>
                                          <p:attrName>ppt_x</p:attrName>
                                        </p:attrNameLst>
                                      </p:cBhvr>
                                      <p:tavLst>
                                        <p:tav tm="0">
                                          <p:val>
                                            <p:strVal val="#ppt_x"/>
                                          </p:val>
                                        </p:tav>
                                        <p:tav tm="100000">
                                          <p:val>
                                            <p:strVal val="#ppt_x"/>
                                          </p:val>
                                        </p:tav>
                                      </p:tavLst>
                                    </p:anim>
                                    <p:anim calcmode="lin" valueType="num">
                                      <p:cBhvr additive="base">
                                        <p:cTn id="136" dur="500" fill="hold"/>
                                        <p:tgtEl>
                                          <p:spTgt spid="80"/>
                                        </p:tgtEl>
                                        <p:attrNameLst>
                                          <p:attrName>ppt_y</p:attrName>
                                        </p:attrNameLst>
                                      </p:cBhvr>
                                      <p:tavLst>
                                        <p:tav tm="0">
                                          <p:val>
                                            <p:strVal val="1+#ppt_h/2"/>
                                          </p:val>
                                        </p:tav>
                                        <p:tav tm="100000">
                                          <p:val>
                                            <p:strVal val="#ppt_y"/>
                                          </p:val>
                                        </p:tav>
                                      </p:tavLst>
                                    </p:anim>
                                  </p:childTnLst>
                                </p:cTn>
                              </p:par>
                              <p:par>
                                <p:cTn id="137" presetID="2" presetClass="entr" presetSubtype="9" fill="hold" grpId="0" nodeType="withEffect">
                                  <p:stCondLst>
                                    <p:cond delay="0"/>
                                  </p:stCondLst>
                                  <p:childTnLst>
                                    <p:set>
                                      <p:cBhvr>
                                        <p:cTn id="138" dur="1" fill="hold">
                                          <p:stCondLst>
                                            <p:cond delay="0"/>
                                          </p:stCondLst>
                                        </p:cTn>
                                        <p:tgtEl>
                                          <p:spTgt spid="81"/>
                                        </p:tgtEl>
                                        <p:attrNameLst>
                                          <p:attrName>style.visibility</p:attrName>
                                        </p:attrNameLst>
                                      </p:cBhvr>
                                      <p:to>
                                        <p:strVal val="visible"/>
                                      </p:to>
                                    </p:set>
                                    <p:anim calcmode="lin" valueType="num">
                                      <p:cBhvr additive="base">
                                        <p:cTn id="139" dur="500" fill="hold"/>
                                        <p:tgtEl>
                                          <p:spTgt spid="81"/>
                                        </p:tgtEl>
                                        <p:attrNameLst>
                                          <p:attrName>ppt_x</p:attrName>
                                        </p:attrNameLst>
                                      </p:cBhvr>
                                      <p:tavLst>
                                        <p:tav tm="0">
                                          <p:val>
                                            <p:strVal val="0-#ppt_w/2"/>
                                          </p:val>
                                        </p:tav>
                                        <p:tav tm="100000">
                                          <p:val>
                                            <p:strVal val="#ppt_x"/>
                                          </p:val>
                                        </p:tav>
                                      </p:tavLst>
                                    </p:anim>
                                    <p:anim calcmode="lin" valueType="num">
                                      <p:cBhvr additive="base">
                                        <p:cTn id="140" dur="500" fill="hold"/>
                                        <p:tgtEl>
                                          <p:spTgt spid="81"/>
                                        </p:tgtEl>
                                        <p:attrNameLst>
                                          <p:attrName>ppt_y</p:attrName>
                                        </p:attrNameLst>
                                      </p:cBhvr>
                                      <p:tavLst>
                                        <p:tav tm="0">
                                          <p:val>
                                            <p:strVal val="0-#ppt_h/2"/>
                                          </p:val>
                                        </p:tav>
                                        <p:tav tm="100000">
                                          <p:val>
                                            <p:strVal val="#ppt_y"/>
                                          </p:val>
                                        </p:tav>
                                      </p:tavLst>
                                    </p:anim>
                                  </p:childTnLst>
                                </p:cTn>
                              </p:par>
                              <p:par>
                                <p:cTn id="141" presetID="2" presetClass="entr" presetSubtype="12" fill="hold" nodeType="withEffect">
                                  <p:stCondLst>
                                    <p:cond delay="0"/>
                                  </p:stCondLst>
                                  <p:childTnLst>
                                    <p:set>
                                      <p:cBhvr>
                                        <p:cTn id="142" dur="1" fill="hold">
                                          <p:stCondLst>
                                            <p:cond delay="0"/>
                                          </p:stCondLst>
                                        </p:cTn>
                                        <p:tgtEl>
                                          <p:spTgt spid="82"/>
                                        </p:tgtEl>
                                        <p:attrNameLst>
                                          <p:attrName>style.visibility</p:attrName>
                                        </p:attrNameLst>
                                      </p:cBhvr>
                                      <p:to>
                                        <p:strVal val="visible"/>
                                      </p:to>
                                    </p:set>
                                    <p:anim calcmode="lin" valueType="num">
                                      <p:cBhvr additive="base">
                                        <p:cTn id="143" dur="500" fill="hold"/>
                                        <p:tgtEl>
                                          <p:spTgt spid="82"/>
                                        </p:tgtEl>
                                        <p:attrNameLst>
                                          <p:attrName>ppt_x</p:attrName>
                                        </p:attrNameLst>
                                      </p:cBhvr>
                                      <p:tavLst>
                                        <p:tav tm="0">
                                          <p:val>
                                            <p:strVal val="0-#ppt_w/2"/>
                                          </p:val>
                                        </p:tav>
                                        <p:tav tm="100000">
                                          <p:val>
                                            <p:strVal val="#ppt_x"/>
                                          </p:val>
                                        </p:tav>
                                      </p:tavLst>
                                    </p:anim>
                                    <p:anim calcmode="lin" valueType="num">
                                      <p:cBhvr additive="base">
                                        <p:cTn id="144" dur="500" fill="hold"/>
                                        <p:tgtEl>
                                          <p:spTgt spid="82"/>
                                        </p:tgtEl>
                                        <p:attrNameLst>
                                          <p:attrName>ppt_y</p:attrName>
                                        </p:attrNameLst>
                                      </p:cBhvr>
                                      <p:tavLst>
                                        <p:tav tm="0">
                                          <p:val>
                                            <p:strVal val="1+#ppt_h/2"/>
                                          </p:val>
                                        </p:tav>
                                        <p:tav tm="100000">
                                          <p:val>
                                            <p:strVal val="#ppt_y"/>
                                          </p:val>
                                        </p:tav>
                                      </p:tavLst>
                                    </p:anim>
                                  </p:childTnLst>
                                </p:cTn>
                              </p:par>
                              <p:par>
                                <p:cTn id="145" presetID="2" presetClass="entr" presetSubtype="4" fill="hold" grpId="0" nodeType="withEffect">
                                  <p:stCondLst>
                                    <p:cond delay="0"/>
                                  </p:stCondLst>
                                  <p:childTnLst>
                                    <p:set>
                                      <p:cBhvr>
                                        <p:cTn id="146" dur="1" fill="hold">
                                          <p:stCondLst>
                                            <p:cond delay="0"/>
                                          </p:stCondLst>
                                        </p:cTn>
                                        <p:tgtEl>
                                          <p:spTgt spid="91"/>
                                        </p:tgtEl>
                                        <p:attrNameLst>
                                          <p:attrName>style.visibility</p:attrName>
                                        </p:attrNameLst>
                                      </p:cBhvr>
                                      <p:to>
                                        <p:strVal val="visible"/>
                                      </p:to>
                                    </p:set>
                                    <p:anim calcmode="lin" valueType="num">
                                      <p:cBhvr additive="base">
                                        <p:cTn id="147" dur="500" fill="hold"/>
                                        <p:tgtEl>
                                          <p:spTgt spid="91"/>
                                        </p:tgtEl>
                                        <p:attrNameLst>
                                          <p:attrName>ppt_x</p:attrName>
                                        </p:attrNameLst>
                                      </p:cBhvr>
                                      <p:tavLst>
                                        <p:tav tm="0">
                                          <p:val>
                                            <p:strVal val="#ppt_x"/>
                                          </p:val>
                                        </p:tav>
                                        <p:tav tm="100000">
                                          <p:val>
                                            <p:strVal val="#ppt_x"/>
                                          </p:val>
                                        </p:tav>
                                      </p:tavLst>
                                    </p:anim>
                                    <p:anim calcmode="lin" valueType="num">
                                      <p:cBhvr additive="base">
                                        <p:cTn id="148" dur="500" fill="hold"/>
                                        <p:tgtEl>
                                          <p:spTgt spid="91"/>
                                        </p:tgtEl>
                                        <p:attrNameLst>
                                          <p:attrName>ppt_y</p:attrName>
                                        </p:attrNameLst>
                                      </p:cBhvr>
                                      <p:tavLst>
                                        <p:tav tm="0">
                                          <p:val>
                                            <p:strVal val="1+#ppt_h/2"/>
                                          </p:val>
                                        </p:tav>
                                        <p:tav tm="100000">
                                          <p:val>
                                            <p:strVal val="#ppt_y"/>
                                          </p:val>
                                        </p:tav>
                                      </p:tavLst>
                                    </p:anim>
                                  </p:childTnLst>
                                </p:cTn>
                              </p:par>
                              <p:par>
                                <p:cTn id="149" presetID="2" presetClass="entr" presetSubtype="4" fill="hold" grpId="0" nodeType="withEffect">
                                  <p:stCondLst>
                                    <p:cond delay="0"/>
                                  </p:stCondLst>
                                  <p:childTnLst>
                                    <p:set>
                                      <p:cBhvr>
                                        <p:cTn id="150" dur="1" fill="hold">
                                          <p:stCondLst>
                                            <p:cond delay="0"/>
                                          </p:stCondLst>
                                        </p:cTn>
                                        <p:tgtEl>
                                          <p:spTgt spid="92"/>
                                        </p:tgtEl>
                                        <p:attrNameLst>
                                          <p:attrName>style.visibility</p:attrName>
                                        </p:attrNameLst>
                                      </p:cBhvr>
                                      <p:to>
                                        <p:strVal val="visible"/>
                                      </p:to>
                                    </p:set>
                                    <p:anim calcmode="lin" valueType="num">
                                      <p:cBhvr additive="base">
                                        <p:cTn id="151" dur="500" fill="hold"/>
                                        <p:tgtEl>
                                          <p:spTgt spid="92"/>
                                        </p:tgtEl>
                                        <p:attrNameLst>
                                          <p:attrName>ppt_x</p:attrName>
                                        </p:attrNameLst>
                                      </p:cBhvr>
                                      <p:tavLst>
                                        <p:tav tm="0">
                                          <p:val>
                                            <p:strVal val="#ppt_x"/>
                                          </p:val>
                                        </p:tav>
                                        <p:tav tm="100000">
                                          <p:val>
                                            <p:strVal val="#ppt_x"/>
                                          </p:val>
                                        </p:tav>
                                      </p:tavLst>
                                    </p:anim>
                                    <p:anim calcmode="lin" valueType="num">
                                      <p:cBhvr additive="base">
                                        <p:cTn id="152" dur="500" fill="hold"/>
                                        <p:tgtEl>
                                          <p:spTgt spid="92"/>
                                        </p:tgtEl>
                                        <p:attrNameLst>
                                          <p:attrName>ppt_y</p:attrName>
                                        </p:attrNameLst>
                                      </p:cBhvr>
                                      <p:tavLst>
                                        <p:tav tm="0">
                                          <p:val>
                                            <p:strVal val="1+#ppt_h/2"/>
                                          </p:val>
                                        </p:tav>
                                        <p:tav tm="100000">
                                          <p:val>
                                            <p:strVal val="#ppt_y"/>
                                          </p:val>
                                        </p:tav>
                                      </p:tavLst>
                                    </p:anim>
                                  </p:childTnLst>
                                </p:cTn>
                              </p:par>
                              <p:par>
                                <p:cTn id="153" presetID="2" presetClass="entr" presetSubtype="4" fill="hold" grpId="0" nodeType="withEffect">
                                  <p:stCondLst>
                                    <p:cond delay="0"/>
                                  </p:stCondLst>
                                  <p:childTnLst>
                                    <p:set>
                                      <p:cBhvr>
                                        <p:cTn id="154" dur="1" fill="hold">
                                          <p:stCondLst>
                                            <p:cond delay="0"/>
                                          </p:stCondLst>
                                        </p:cTn>
                                        <p:tgtEl>
                                          <p:spTgt spid="93"/>
                                        </p:tgtEl>
                                        <p:attrNameLst>
                                          <p:attrName>style.visibility</p:attrName>
                                        </p:attrNameLst>
                                      </p:cBhvr>
                                      <p:to>
                                        <p:strVal val="visible"/>
                                      </p:to>
                                    </p:set>
                                    <p:anim calcmode="lin" valueType="num">
                                      <p:cBhvr additive="base">
                                        <p:cTn id="155" dur="500" fill="hold"/>
                                        <p:tgtEl>
                                          <p:spTgt spid="93"/>
                                        </p:tgtEl>
                                        <p:attrNameLst>
                                          <p:attrName>ppt_x</p:attrName>
                                        </p:attrNameLst>
                                      </p:cBhvr>
                                      <p:tavLst>
                                        <p:tav tm="0">
                                          <p:val>
                                            <p:strVal val="#ppt_x"/>
                                          </p:val>
                                        </p:tav>
                                        <p:tav tm="100000">
                                          <p:val>
                                            <p:strVal val="#ppt_x"/>
                                          </p:val>
                                        </p:tav>
                                      </p:tavLst>
                                    </p:anim>
                                    <p:anim calcmode="lin" valueType="num">
                                      <p:cBhvr additive="base">
                                        <p:cTn id="156" dur="500" fill="hold"/>
                                        <p:tgtEl>
                                          <p:spTgt spid="93"/>
                                        </p:tgtEl>
                                        <p:attrNameLst>
                                          <p:attrName>ppt_y</p:attrName>
                                        </p:attrNameLst>
                                      </p:cBhvr>
                                      <p:tavLst>
                                        <p:tav tm="0">
                                          <p:val>
                                            <p:strVal val="1+#ppt_h/2"/>
                                          </p:val>
                                        </p:tav>
                                        <p:tav tm="100000">
                                          <p:val>
                                            <p:strVal val="#ppt_y"/>
                                          </p:val>
                                        </p:tav>
                                      </p:tavLst>
                                    </p:anim>
                                  </p:childTnLst>
                                </p:cTn>
                              </p:par>
                              <p:par>
                                <p:cTn id="157" presetID="2" presetClass="entr" presetSubtype="12" fill="hold" grpId="0" nodeType="withEffect">
                                  <p:stCondLst>
                                    <p:cond delay="0"/>
                                  </p:stCondLst>
                                  <p:childTnLst>
                                    <p:set>
                                      <p:cBhvr>
                                        <p:cTn id="158" dur="1" fill="hold">
                                          <p:stCondLst>
                                            <p:cond delay="0"/>
                                          </p:stCondLst>
                                        </p:cTn>
                                        <p:tgtEl>
                                          <p:spTgt spid="94"/>
                                        </p:tgtEl>
                                        <p:attrNameLst>
                                          <p:attrName>style.visibility</p:attrName>
                                        </p:attrNameLst>
                                      </p:cBhvr>
                                      <p:to>
                                        <p:strVal val="visible"/>
                                      </p:to>
                                    </p:set>
                                    <p:anim calcmode="lin" valueType="num">
                                      <p:cBhvr additive="base">
                                        <p:cTn id="159" dur="500" fill="hold"/>
                                        <p:tgtEl>
                                          <p:spTgt spid="94"/>
                                        </p:tgtEl>
                                        <p:attrNameLst>
                                          <p:attrName>ppt_x</p:attrName>
                                        </p:attrNameLst>
                                      </p:cBhvr>
                                      <p:tavLst>
                                        <p:tav tm="0">
                                          <p:val>
                                            <p:strVal val="0-#ppt_w/2"/>
                                          </p:val>
                                        </p:tav>
                                        <p:tav tm="100000">
                                          <p:val>
                                            <p:strVal val="#ppt_x"/>
                                          </p:val>
                                        </p:tav>
                                      </p:tavLst>
                                    </p:anim>
                                    <p:anim calcmode="lin" valueType="num">
                                      <p:cBhvr additive="base">
                                        <p:cTn id="160" dur="500" fill="hold"/>
                                        <p:tgtEl>
                                          <p:spTgt spid="94"/>
                                        </p:tgtEl>
                                        <p:attrNameLst>
                                          <p:attrName>ppt_y</p:attrName>
                                        </p:attrNameLst>
                                      </p:cBhvr>
                                      <p:tavLst>
                                        <p:tav tm="0">
                                          <p:val>
                                            <p:strVal val="1+#ppt_h/2"/>
                                          </p:val>
                                        </p:tav>
                                        <p:tav tm="100000">
                                          <p:val>
                                            <p:strVal val="#ppt_y"/>
                                          </p:val>
                                        </p:tav>
                                      </p:tavLst>
                                    </p:anim>
                                  </p:childTnLst>
                                </p:cTn>
                              </p:par>
                              <p:par>
                                <p:cTn id="161" presetID="2" presetClass="entr" presetSubtype="4" fill="hold" grpId="0" nodeType="withEffect">
                                  <p:stCondLst>
                                    <p:cond delay="0"/>
                                  </p:stCondLst>
                                  <p:childTnLst>
                                    <p:set>
                                      <p:cBhvr>
                                        <p:cTn id="162" dur="1" fill="hold">
                                          <p:stCondLst>
                                            <p:cond delay="0"/>
                                          </p:stCondLst>
                                        </p:cTn>
                                        <p:tgtEl>
                                          <p:spTgt spid="95"/>
                                        </p:tgtEl>
                                        <p:attrNameLst>
                                          <p:attrName>style.visibility</p:attrName>
                                        </p:attrNameLst>
                                      </p:cBhvr>
                                      <p:to>
                                        <p:strVal val="visible"/>
                                      </p:to>
                                    </p:set>
                                    <p:anim calcmode="lin" valueType="num">
                                      <p:cBhvr additive="base">
                                        <p:cTn id="163" dur="500" fill="hold"/>
                                        <p:tgtEl>
                                          <p:spTgt spid="95"/>
                                        </p:tgtEl>
                                        <p:attrNameLst>
                                          <p:attrName>ppt_x</p:attrName>
                                        </p:attrNameLst>
                                      </p:cBhvr>
                                      <p:tavLst>
                                        <p:tav tm="0">
                                          <p:val>
                                            <p:strVal val="#ppt_x"/>
                                          </p:val>
                                        </p:tav>
                                        <p:tav tm="100000">
                                          <p:val>
                                            <p:strVal val="#ppt_x"/>
                                          </p:val>
                                        </p:tav>
                                      </p:tavLst>
                                    </p:anim>
                                    <p:anim calcmode="lin" valueType="num">
                                      <p:cBhvr additive="base">
                                        <p:cTn id="164" dur="500" fill="hold"/>
                                        <p:tgtEl>
                                          <p:spTgt spid="95"/>
                                        </p:tgtEl>
                                        <p:attrNameLst>
                                          <p:attrName>ppt_y</p:attrName>
                                        </p:attrNameLst>
                                      </p:cBhvr>
                                      <p:tavLst>
                                        <p:tav tm="0">
                                          <p:val>
                                            <p:strVal val="1+#ppt_h/2"/>
                                          </p:val>
                                        </p:tav>
                                        <p:tav tm="100000">
                                          <p:val>
                                            <p:strVal val="#ppt_y"/>
                                          </p:val>
                                        </p:tav>
                                      </p:tavLst>
                                    </p:anim>
                                  </p:childTnLst>
                                </p:cTn>
                              </p:par>
                              <p:par>
                                <p:cTn id="165" presetID="2" presetClass="entr" presetSubtype="12" fill="hold" grpId="0" nodeType="withEffect">
                                  <p:stCondLst>
                                    <p:cond delay="0"/>
                                  </p:stCondLst>
                                  <p:childTnLst>
                                    <p:set>
                                      <p:cBhvr>
                                        <p:cTn id="166" dur="1" fill="hold">
                                          <p:stCondLst>
                                            <p:cond delay="0"/>
                                          </p:stCondLst>
                                        </p:cTn>
                                        <p:tgtEl>
                                          <p:spTgt spid="96"/>
                                        </p:tgtEl>
                                        <p:attrNameLst>
                                          <p:attrName>style.visibility</p:attrName>
                                        </p:attrNameLst>
                                      </p:cBhvr>
                                      <p:to>
                                        <p:strVal val="visible"/>
                                      </p:to>
                                    </p:set>
                                    <p:anim calcmode="lin" valueType="num">
                                      <p:cBhvr additive="base">
                                        <p:cTn id="167" dur="500" fill="hold"/>
                                        <p:tgtEl>
                                          <p:spTgt spid="96"/>
                                        </p:tgtEl>
                                        <p:attrNameLst>
                                          <p:attrName>ppt_x</p:attrName>
                                        </p:attrNameLst>
                                      </p:cBhvr>
                                      <p:tavLst>
                                        <p:tav tm="0">
                                          <p:val>
                                            <p:strVal val="0-#ppt_w/2"/>
                                          </p:val>
                                        </p:tav>
                                        <p:tav tm="100000">
                                          <p:val>
                                            <p:strVal val="#ppt_x"/>
                                          </p:val>
                                        </p:tav>
                                      </p:tavLst>
                                    </p:anim>
                                    <p:anim calcmode="lin" valueType="num">
                                      <p:cBhvr additive="base">
                                        <p:cTn id="168" dur="500" fill="hold"/>
                                        <p:tgtEl>
                                          <p:spTgt spid="96"/>
                                        </p:tgtEl>
                                        <p:attrNameLst>
                                          <p:attrName>ppt_y</p:attrName>
                                        </p:attrNameLst>
                                      </p:cBhvr>
                                      <p:tavLst>
                                        <p:tav tm="0">
                                          <p:val>
                                            <p:strVal val="1+#ppt_h/2"/>
                                          </p:val>
                                        </p:tav>
                                        <p:tav tm="100000">
                                          <p:val>
                                            <p:strVal val="#ppt_y"/>
                                          </p:val>
                                        </p:tav>
                                      </p:tavLst>
                                    </p:anim>
                                  </p:childTnLst>
                                </p:cTn>
                              </p:par>
                              <p:par>
                                <p:cTn id="169" presetID="2" presetClass="entr" presetSubtype="4" fill="hold" grpId="0" nodeType="withEffect">
                                  <p:stCondLst>
                                    <p:cond delay="0"/>
                                  </p:stCondLst>
                                  <p:childTnLst>
                                    <p:set>
                                      <p:cBhvr>
                                        <p:cTn id="170" dur="1" fill="hold">
                                          <p:stCondLst>
                                            <p:cond delay="0"/>
                                          </p:stCondLst>
                                        </p:cTn>
                                        <p:tgtEl>
                                          <p:spTgt spid="97"/>
                                        </p:tgtEl>
                                        <p:attrNameLst>
                                          <p:attrName>style.visibility</p:attrName>
                                        </p:attrNameLst>
                                      </p:cBhvr>
                                      <p:to>
                                        <p:strVal val="visible"/>
                                      </p:to>
                                    </p:set>
                                    <p:anim calcmode="lin" valueType="num">
                                      <p:cBhvr additive="base">
                                        <p:cTn id="171" dur="500" fill="hold"/>
                                        <p:tgtEl>
                                          <p:spTgt spid="97"/>
                                        </p:tgtEl>
                                        <p:attrNameLst>
                                          <p:attrName>ppt_x</p:attrName>
                                        </p:attrNameLst>
                                      </p:cBhvr>
                                      <p:tavLst>
                                        <p:tav tm="0">
                                          <p:val>
                                            <p:strVal val="#ppt_x"/>
                                          </p:val>
                                        </p:tav>
                                        <p:tav tm="100000">
                                          <p:val>
                                            <p:strVal val="#ppt_x"/>
                                          </p:val>
                                        </p:tav>
                                      </p:tavLst>
                                    </p:anim>
                                    <p:anim calcmode="lin" valueType="num">
                                      <p:cBhvr additive="base">
                                        <p:cTn id="172" dur="500" fill="hold"/>
                                        <p:tgtEl>
                                          <p:spTgt spid="97"/>
                                        </p:tgtEl>
                                        <p:attrNameLst>
                                          <p:attrName>ppt_y</p:attrName>
                                        </p:attrNameLst>
                                      </p:cBhvr>
                                      <p:tavLst>
                                        <p:tav tm="0">
                                          <p:val>
                                            <p:strVal val="1+#ppt_h/2"/>
                                          </p:val>
                                        </p:tav>
                                        <p:tav tm="100000">
                                          <p:val>
                                            <p:strVal val="#ppt_y"/>
                                          </p:val>
                                        </p:tav>
                                      </p:tavLst>
                                    </p:anim>
                                  </p:childTnLst>
                                </p:cTn>
                              </p:par>
                              <p:par>
                                <p:cTn id="173" presetID="2" presetClass="entr" presetSubtype="4" fill="hold" grpId="0" nodeType="withEffect">
                                  <p:stCondLst>
                                    <p:cond delay="0"/>
                                  </p:stCondLst>
                                  <p:childTnLst>
                                    <p:set>
                                      <p:cBhvr>
                                        <p:cTn id="174" dur="1" fill="hold">
                                          <p:stCondLst>
                                            <p:cond delay="0"/>
                                          </p:stCondLst>
                                        </p:cTn>
                                        <p:tgtEl>
                                          <p:spTgt spid="98"/>
                                        </p:tgtEl>
                                        <p:attrNameLst>
                                          <p:attrName>style.visibility</p:attrName>
                                        </p:attrNameLst>
                                      </p:cBhvr>
                                      <p:to>
                                        <p:strVal val="visible"/>
                                      </p:to>
                                    </p:set>
                                    <p:anim calcmode="lin" valueType="num">
                                      <p:cBhvr additive="base">
                                        <p:cTn id="175" dur="500" fill="hold"/>
                                        <p:tgtEl>
                                          <p:spTgt spid="98"/>
                                        </p:tgtEl>
                                        <p:attrNameLst>
                                          <p:attrName>ppt_x</p:attrName>
                                        </p:attrNameLst>
                                      </p:cBhvr>
                                      <p:tavLst>
                                        <p:tav tm="0">
                                          <p:val>
                                            <p:strVal val="#ppt_x"/>
                                          </p:val>
                                        </p:tav>
                                        <p:tav tm="100000">
                                          <p:val>
                                            <p:strVal val="#ppt_x"/>
                                          </p:val>
                                        </p:tav>
                                      </p:tavLst>
                                    </p:anim>
                                    <p:anim calcmode="lin" valueType="num">
                                      <p:cBhvr additive="base">
                                        <p:cTn id="176" dur="500" fill="hold"/>
                                        <p:tgtEl>
                                          <p:spTgt spid="98"/>
                                        </p:tgtEl>
                                        <p:attrNameLst>
                                          <p:attrName>ppt_y</p:attrName>
                                        </p:attrNameLst>
                                      </p:cBhvr>
                                      <p:tavLst>
                                        <p:tav tm="0">
                                          <p:val>
                                            <p:strVal val="1+#ppt_h/2"/>
                                          </p:val>
                                        </p:tav>
                                        <p:tav tm="100000">
                                          <p:val>
                                            <p:strVal val="#ppt_y"/>
                                          </p:val>
                                        </p:tav>
                                      </p:tavLst>
                                    </p:anim>
                                  </p:childTnLst>
                                </p:cTn>
                              </p:par>
                              <p:par>
                                <p:cTn id="177" presetID="2" presetClass="entr" presetSubtype="4" fill="hold" grpId="0" nodeType="withEffect">
                                  <p:stCondLst>
                                    <p:cond delay="0"/>
                                  </p:stCondLst>
                                  <p:childTnLst>
                                    <p:set>
                                      <p:cBhvr>
                                        <p:cTn id="178" dur="1" fill="hold">
                                          <p:stCondLst>
                                            <p:cond delay="0"/>
                                          </p:stCondLst>
                                        </p:cTn>
                                        <p:tgtEl>
                                          <p:spTgt spid="99"/>
                                        </p:tgtEl>
                                        <p:attrNameLst>
                                          <p:attrName>style.visibility</p:attrName>
                                        </p:attrNameLst>
                                      </p:cBhvr>
                                      <p:to>
                                        <p:strVal val="visible"/>
                                      </p:to>
                                    </p:set>
                                    <p:anim calcmode="lin" valueType="num">
                                      <p:cBhvr additive="base">
                                        <p:cTn id="179" dur="500" fill="hold"/>
                                        <p:tgtEl>
                                          <p:spTgt spid="99"/>
                                        </p:tgtEl>
                                        <p:attrNameLst>
                                          <p:attrName>ppt_x</p:attrName>
                                        </p:attrNameLst>
                                      </p:cBhvr>
                                      <p:tavLst>
                                        <p:tav tm="0">
                                          <p:val>
                                            <p:strVal val="#ppt_x"/>
                                          </p:val>
                                        </p:tav>
                                        <p:tav tm="100000">
                                          <p:val>
                                            <p:strVal val="#ppt_x"/>
                                          </p:val>
                                        </p:tav>
                                      </p:tavLst>
                                    </p:anim>
                                    <p:anim calcmode="lin" valueType="num">
                                      <p:cBhvr additive="base">
                                        <p:cTn id="180" dur="500" fill="hold"/>
                                        <p:tgtEl>
                                          <p:spTgt spid="99"/>
                                        </p:tgtEl>
                                        <p:attrNameLst>
                                          <p:attrName>ppt_y</p:attrName>
                                        </p:attrNameLst>
                                      </p:cBhvr>
                                      <p:tavLst>
                                        <p:tav tm="0">
                                          <p:val>
                                            <p:strVal val="1+#ppt_h/2"/>
                                          </p:val>
                                        </p:tav>
                                        <p:tav tm="100000">
                                          <p:val>
                                            <p:strVal val="#ppt_y"/>
                                          </p:val>
                                        </p:tav>
                                      </p:tavLst>
                                    </p:anim>
                                  </p:childTnLst>
                                </p:cTn>
                              </p:par>
                              <p:par>
                                <p:cTn id="181" presetID="2" presetClass="entr" presetSubtype="8" fill="hold" nodeType="withEffect">
                                  <p:stCondLst>
                                    <p:cond delay="0"/>
                                  </p:stCondLst>
                                  <p:childTnLst>
                                    <p:set>
                                      <p:cBhvr>
                                        <p:cTn id="182" dur="1" fill="hold">
                                          <p:stCondLst>
                                            <p:cond delay="0"/>
                                          </p:stCondLst>
                                        </p:cTn>
                                        <p:tgtEl>
                                          <p:spTgt spid="100"/>
                                        </p:tgtEl>
                                        <p:attrNameLst>
                                          <p:attrName>style.visibility</p:attrName>
                                        </p:attrNameLst>
                                      </p:cBhvr>
                                      <p:to>
                                        <p:strVal val="visible"/>
                                      </p:to>
                                    </p:set>
                                    <p:anim calcmode="lin" valueType="num">
                                      <p:cBhvr additive="base">
                                        <p:cTn id="183" dur="500" fill="hold"/>
                                        <p:tgtEl>
                                          <p:spTgt spid="100"/>
                                        </p:tgtEl>
                                        <p:attrNameLst>
                                          <p:attrName>ppt_x</p:attrName>
                                        </p:attrNameLst>
                                      </p:cBhvr>
                                      <p:tavLst>
                                        <p:tav tm="0">
                                          <p:val>
                                            <p:strVal val="0-#ppt_w/2"/>
                                          </p:val>
                                        </p:tav>
                                        <p:tav tm="100000">
                                          <p:val>
                                            <p:strVal val="#ppt_x"/>
                                          </p:val>
                                        </p:tav>
                                      </p:tavLst>
                                    </p:anim>
                                    <p:anim calcmode="lin" valueType="num">
                                      <p:cBhvr additive="base">
                                        <p:cTn id="184" dur="500" fill="hold"/>
                                        <p:tgtEl>
                                          <p:spTgt spid="100"/>
                                        </p:tgtEl>
                                        <p:attrNameLst>
                                          <p:attrName>ppt_y</p:attrName>
                                        </p:attrNameLst>
                                      </p:cBhvr>
                                      <p:tavLst>
                                        <p:tav tm="0">
                                          <p:val>
                                            <p:strVal val="#ppt_y"/>
                                          </p:val>
                                        </p:tav>
                                        <p:tav tm="100000">
                                          <p:val>
                                            <p:strVal val="#ppt_y"/>
                                          </p:val>
                                        </p:tav>
                                      </p:tavLst>
                                    </p:anim>
                                  </p:childTnLst>
                                </p:cTn>
                              </p:par>
                              <p:par>
                                <p:cTn id="185" presetID="2" presetClass="entr" presetSubtype="4" fill="hold" grpId="0" nodeType="withEffect">
                                  <p:stCondLst>
                                    <p:cond delay="0"/>
                                  </p:stCondLst>
                                  <p:childTnLst>
                                    <p:set>
                                      <p:cBhvr>
                                        <p:cTn id="186" dur="1" fill="hold">
                                          <p:stCondLst>
                                            <p:cond delay="0"/>
                                          </p:stCondLst>
                                        </p:cTn>
                                        <p:tgtEl>
                                          <p:spTgt spid="103"/>
                                        </p:tgtEl>
                                        <p:attrNameLst>
                                          <p:attrName>style.visibility</p:attrName>
                                        </p:attrNameLst>
                                      </p:cBhvr>
                                      <p:to>
                                        <p:strVal val="visible"/>
                                      </p:to>
                                    </p:set>
                                    <p:anim calcmode="lin" valueType="num">
                                      <p:cBhvr additive="base">
                                        <p:cTn id="187" dur="500" fill="hold"/>
                                        <p:tgtEl>
                                          <p:spTgt spid="103"/>
                                        </p:tgtEl>
                                        <p:attrNameLst>
                                          <p:attrName>ppt_x</p:attrName>
                                        </p:attrNameLst>
                                      </p:cBhvr>
                                      <p:tavLst>
                                        <p:tav tm="0">
                                          <p:val>
                                            <p:strVal val="#ppt_x"/>
                                          </p:val>
                                        </p:tav>
                                        <p:tav tm="100000">
                                          <p:val>
                                            <p:strVal val="#ppt_x"/>
                                          </p:val>
                                        </p:tav>
                                      </p:tavLst>
                                    </p:anim>
                                    <p:anim calcmode="lin" valueType="num">
                                      <p:cBhvr additive="base">
                                        <p:cTn id="188" dur="500" fill="hold"/>
                                        <p:tgtEl>
                                          <p:spTgt spid="103"/>
                                        </p:tgtEl>
                                        <p:attrNameLst>
                                          <p:attrName>ppt_y</p:attrName>
                                        </p:attrNameLst>
                                      </p:cBhvr>
                                      <p:tavLst>
                                        <p:tav tm="0">
                                          <p:val>
                                            <p:strVal val="1+#ppt_h/2"/>
                                          </p:val>
                                        </p:tav>
                                        <p:tav tm="100000">
                                          <p:val>
                                            <p:strVal val="#ppt_y"/>
                                          </p:val>
                                        </p:tav>
                                      </p:tavLst>
                                    </p:anim>
                                  </p:childTnLst>
                                </p:cTn>
                              </p:par>
                              <p:par>
                                <p:cTn id="189" presetID="2" presetClass="entr" presetSubtype="4" fill="hold" grpId="0" nodeType="withEffect">
                                  <p:stCondLst>
                                    <p:cond delay="0"/>
                                  </p:stCondLst>
                                  <p:childTnLst>
                                    <p:set>
                                      <p:cBhvr>
                                        <p:cTn id="190" dur="1" fill="hold">
                                          <p:stCondLst>
                                            <p:cond delay="0"/>
                                          </p:stCondLst>
                                        </p:cTn>
                                        <p:tgtEl>
                                          <p:spTgt spid="104"/>
                                        </p:tgtEl>
                                        <p:attrNameLst>
                                          <p:attrName>style.visibility</p:attrName>
                                        </p:attrNameLst>
                                      </p:cBhvr>
                                      <p:to>
                                        <p:strVal val="visible"/>
                                      </p:to>
                                    </p:set>
                                    <p:anim calcmode="lin" valueType="num">
                                      <p:cBhvr additive="base">
                                        <p:cTn id="191" dur="500" fill="hold"/>
                                        <p:tgtEl>
                                          <p:spTgt spid="104"/>
                                        </p:tgtEl>
                                        <p:attrNameLst>
                                          <p:attrName>ppt_x</p:attrName>
                                        </p:attrNameLst>
                                      </p:cBhvr>
                                      <p:tavLst>
                                        <p:tav tm="0">
                                          <p:val>
                                            <p:strVal val="#ppt_x"/>
                                          </p:val>
                                        </p:tav>
                                        <p:tav tm="100000">
                                          <p:val>
                                            <p:strVal val="#ppt_x"/>
                                          </p:val>
                                        </p:tav>
                                      </p:tavLst>
                                    </p:anim>
                                    <p:anim calcmode="lin" valueType="num">
                                      <p:cBhvr additive="base">
                                        <p:cTn id="192" dur="500" fill="hold"/>
                                        <p:tgtEl>
                                          <p:spTgt spid="104"/>
                                        </p:tgtEl>
                                        <p:attrNameLst>
                                          <p:attrName>ppt_y</p:attrName>
                                        </p:attrNameLst>
                                      </p:cBhvr>
                                      <p:tavLst>
                                        <p:tav tm="0">
                                          <p:val>
                                            <p:strVal val="1+#ppt_h/2"/>
                                          </p:val>
                                        </p:tav>
                                        <p:tav tm="100000">
                                          <p:val>
                                            <p:strVal val="#ppt_y"/>
                                          </p:val>
                                        </p:tav>
                                      </p:tavLst>
                                    </p:anim>
                                  </p:childTnLst>
                                </p:cTn>
                              </p:par>
                              <p:par>
                                <p:cTn id="193" presetID="2" presetClass="entr" presetSubtype="4" fill="hold" grpId="0" nodeType="withEffect">
                                  <p:stCondLst>
                                    <p:cond delay="0"/>
                                  </p:stCondLst>
                                  <p:childTnLst>
                                    <p:set>
                                      <p:cBhvr>
                                        <p:cTn id="194" dur="1" fill="hold">
                                          <p:stCondLst>
                                            <p:cond delay="0"/>
                                          </p:stCondLst>
                                        </p:cTn>
                                        <p:tgtEl>
                                          <p:spTgt spid="105"/>
                                        </p:tgtEl>
                                        <p:attrNameLst>
                                          <p:attrName>style.visibility</p:attrName>
                                        </p:attrNameLst>
                                      </p:cBhvr>
                                      <p:to>
                                        <p:strVal val="visible"/>
                                      </p:to>
                                    </p:set>
                                    <p:anim calcmode="lin" valueType="num">
                                      <p:cBhvr additive="base">
                                        <p:cTn id="195" dur="500" fill="hold"/>
                                        <p:tgtEl>
                                          <p:spTgt spid="105"/>
                                        </p:tgtEl>
                                        <p:attrNameLst>
                                          <p:attrName>ppt_x</p:attrName>
                                        </p:attrNameLst>
                                      </p:cBhvr>
                                      <p:tavLst>
                                        <p:tav tm="0">
                                          <p:val>
                                            <p:strVal val="#ppt_x"/>
                                          </p:val>
                                        </p:tav>
                                        <p:tav tm="100000">
                                          <p:val>
                                            <p:strVal val="#ppt_x"/>
                                          </p:val>
                                        </p:tav>
                                      </p:tavLst>
                                    </p:anim>
                                    <p:anim calcmode="lin" valueType="num">
                                      <p:cBhvr additive="base">
                                        <p:cTn id="196" dur="500" fill="hold"/>
                                        <p:tgtEl>
                                          <p:spTgt spid="105"/>
                                        </p:tgtEl>
                                        <p:attrNameLst>
                                          <p:attrName>ppt_y</p:attrName>
                                        </p:attrNameLst>
                                      </p:cBhvr>
                                      <p:tavLst>
                                        <p:tav tm="0">
                                          <p:val>
                                            <p:strVal val="1+#ppt_h/2"/>
                                          </p:val>
                                        </p:tav>
                                        <p:tav tm="100000">
                                          <p:val>
                                            <p:strVal val="#ppt_y"/>
                                          </p:val>
                                        </p:tav>
                                      </p:tavLst>
                                    </p:anim>
                                  </p:childTnLst>
                                </p:cTn>
                              </p:par>
                              <p:par>
                                <p:cTn id="197" presetID="2" presetClass="entr" presetSubtype="4" fill="hold" grpId="0" nodeType="withEffect">
                                  <p:stCondLst>
                                    <p:cond delay="0"/>
                                  </p:stCondLst>
                                  <p:childTnLst>
                                    <p:set>
                                      <p:cBhvr>
                                        <p:cTn id="198" dur="1" fill="hold">
                                          <p:stCondLst>
                                            <p:cond delay="0"/>
                                          </p:stCondLst>
                                        </p:cTn>
                                        <p:tgtEl>
                                          <p:spTgt spid="106"/>
                                        </p:tgtEl>
                                        <p:attrNameLst>
                                          <p:attrName>style.visibility</p:attrName>
                                        </p:attrNameLst>
                                      </p:cBhvr>
                                      <p:to>
                                        <p:strVal val="visible"/>
                                      </p:to>
                                    </p:set>
                                    <p:anim calcmode="lin" valueType="num">
                                      <p:cBhvr additive="base">
                                        <p:cTn id="199" dur="500" fill="hold"/>
                                        <p:tgtEl>
                                          <p:spTgt spid="106"/>
                                        </p:tgtEl>
                                        <p:attrNameLst>
                                          <p:attrName>ppt_x</p:attrName>
                                        </p:attrNameLst>
                                      </p:cBhvr>
                                      <p:tavLst>
                                        <p:tav tm="0">
                                          <p:val>
                                            <p:strVal val="#ppt_x"/>
                                          </p:val>
                                        </p:tav>
                                        <p:tav tm="100000">
                                          <p:val>
                                            <p:strVal val="#ppt_x"/>
                                          </p:val>
                                        </p:tav>
                                      </p:tavLst>
                                    </p:anim>
                                    <p:anim calcmode="lin" valueType="num">
                                      <p:cBhvr additive="base">
                                        <p:cTn id="200" dur="500" fill="hold"/>
                                        <p:tgtEl>
                                          <p:spTgt spid="106"/>
                                        </p:tgtEl>
                                        <p:attrNameLst>
                                          <p:attrName>ppt_y</p:attrName>
                                        </p:attrNameLst>
                                      </p:cBhvr>
                                      <p:tavLst>
                                        <p:tav tm="0">
                                          <p:val>
                                            <p:strVal val="1+#ppt_h/2"/>
                                          </p:val>
                                        </p:tav>
                                        <p:tav tm="100000">
                                          <p:val>
                                            <p:strVal val="#ppt_y"/>
                                          </p:val>
                                        </p:tav>
                                      </p:tavLst>
                                    </p:anim>
                                  </p:childTnLst>
                                </p:cTn>
                              </p:par>
                              <p:par>
                                <p:cTn id="201" presetID="2" presetClass="entr" presetSubtype="4" fill="hold" grpId="0" nodeType="withEffect">
                                  <p:stCondLst>
                                    <p:cond delay="0"/>
                                  </p:stCondLst>
                                  <p:childTnLst>
                                    <p:set>
                                      <p:cBhvr>
                                        <p:cTn id="202" dur="1" fill="hold">
                                          <p:stCondLst>
                                            <p:cond delay="0"/>
                                          </p:stCondLst>
                                        </p:cTn>
                                        <p:tgtEl>
                                          <p:spTgt spid="107"/>
                                        </p:tgtEl>
                                        <p:attrNameLst>
                                          <p:attrName>style.visibility</p:attrName>
                                        </p:attrNameLst>
                                      </p:cBhvr>
                                      <p:to>
                                        <p:strVal val="visible"/>
                                      </p:to>
                                    </p:set>
                                    <p:anim calcmode="lin" valueType="num">
                                      <p:cBhvr additive="base">
                                        <p:cTn id="203" dur="500" fill="hold"/>
                                        <p:tgtEl>
                                          <p:spTgt spid="107"/>
                                        </p:tgtEl>
                                        <p:attrNameLst>
                                          <p:attrName>ppt_x</p:attrName>
                                        </p:attrNameLst>
                                      </p:cBhvr>
                                      <p:tavLst>
                                        <p:tav tm="0">
                                          <p:val>
                                            <p:strVal val="#ppt_x"/>
                                          </p:val>
                                        </p:tav>
                                        <p:tav tm="100000">
                                          <p:val>
                                            <p:strVal val="#ppt_x"/>
                                          </p:val>
                                        </p:tav>
                                      </p:tavLst>
                                    </p:anim>
                                    <p:anim calcmode="lin" valueType="num">
                                      <p:cBhvr additive="base">
                                        <p:cTn id="204" dur="500" fill="hold"/>
                                        <p:tgtEl>
                                          <p:spTgt spid="107"/>
                                        </p:tgtEl>
                                        <p:attrNameLst>
                                          <p:attrName>ppt_y</p:attrName>
                                        </p:attrNameLst>
                                      </p:cBhvr>
                                      <p:tavLst>
                                        <p:tav tm="0">
                                          <p:val>
                                            <p:strVal val="1+#ppt_h/2"/>
                                          </p:val>
                                        </p:tav>
                                        <p:tav tm="100000">
                                          <p:val>
                                            <p:strVal val="#ppt_y"/>
                                          </p:val>
                                        </p:tav>
                                      </p:tavLst>
                                    </p:anim>
                                  </p:childTnLst>
                                </p:cTn>
                              </p:par>
                              <p:par>
                                <p:cTn id="205" presetID="2" presetClass="entr" presetSubtype="8" fill="hold" grpId="0" nodeType="withEffect">
                                  <p:stCondLst>
                                    <p:cond delay="0"/>
                                  </p:stCondLst>
                                  <p:childTnLst>
                                    <p:set>
                                      <p:cBhvr>
                                        <p:cTn id="206" dur="1" fill="hold">
                                          <p:stCondLst>
                                            <p:cond delay="0"/>
                                          </p:stCondLst>
                                        </p:cTn>
                                        <p:tgtEl>
                                          <p:spTgt spid="108"/>
                                        </p:tgtEl>
                                        <p:attrNameLst>
                                          <p:attrName>style.visibility</p:attrName>
                                        </p:attrNameLst>
                                      </p:cBhvr>
                                      <p:to>
                                        <p:strVal val="visible"/>
                                      </p:to>
                                    </p:set>
                                    <p:anim calcmode="lin" valueType="num">
                                      <p:cBhvr additive="base">
                                        <p:cTn id="207" dur="500" fill="hold"/>
                                        <p:tgtEl>
                                          <p:spTgt spid="108"/>
                                        </p:tgtEl>
                                        <p:attrNameLst>
                                          <p:attrName>ppt_x</p:attrName>
                                        </p:attrNameLst>
                                      </p:cBhvr>
                                      <p:tavLst>
                                        <p:tav tm="0">
                                          <p:val>
                                            <p:strVal val="0-#ppt_w/2"/>
                                          </p:val>
                                        </p:tav>
                                        <p:tav tm="100000">
                                          <p:val>
                                            <p:strVal val="#ppt_x"/>
                                          </p:val>
                                        </p:tav>
                                      </p:tavLst>
                                    </p:anim>
                                    <p:anim calcmode="lin" valueType="num">
                                      <p:cBhvr additive="base">
                                        <p:cTn id="208" dur="500" fill="hold"/>
                                        <p:tgtEl>
                                          <p:spTgt spid="108"/>
                                        </p:tgtEl>
                                        <p:attrNameLst>
                                          <p:attrName>ppt_y</p:attrName>
                                        </p:attrNameLst>
                                      </p:cBhvr>
                                      <p:tavLst>
                                        <p:tav tm="0">
                                          <p:val>
                                            <p:strVal val="#ppt_y"/>
                                          </p:val>
                                        </p:tav>
                                        <p:tav tm="100000">
                                          <p:val>
                                            <p:strVal val="#ppt_y"/>
                                          </p:val>
                                        </p:tav>
                                      </p:tavLst>
                                    </p:anim>
                                  </p:childTnLst>
                                </p:cTn>
                              </p:par>
                              <p:par>
                                <p:cTn id="209" presetID="2" presetClass="entr" presetSubtype="4" fill="hold" grpId="0" nodeType="withEffect">
                                  <p:stCondLst>
                                    <p:cond delay="0"/>
                                  </p:stCondLst>
                                  <p:childTnLst>
                                    <p:set>
                                      <p:cBhvr>
                                        <p:cTn id="210" dur="1" fill="hold">
                                          <p:stCondLst>
                                            <p:cond delay="0"/>
                                          </p:stCondLst>
                                        </p:cTn>
                                        <p:tgtEl>
                                          <p:spTgt spid="109"/>
                                        </p:tgtEl>
                                        <p:attrNameLst>
                                          <p:attrName>style.visibility</p:attrName>
                                        </p:attrNameLst>
                                      </p:cBhvr>
                                      <p:to>
                                        <p:strVal val="visible"/>
                                      </p:to>
                                    </p:set>
                                    <p:anim calcmode="lin" valueType="num">
                                      <p:cBhvr additive="base">
                                        <p:cTn id="211" dur="500" fill="hold"/>
                                        <p:tgtEl>
                                          <p:spTgt spid="109"/>
                                        </p:tgtEl>
                                        <p:attrNameLst>
                                          <p:attrName>ppt_x</p:attrName>
                                        </p:attrNameLst>
                                      </p:cBhvr>
                                      <p:tavLst>
                                        <p:tav tm="0">
                                          <p:val>
                                            <p:strVal val="#ppt_x"/>
                                          </p:val>
                                        </p:tav>
                                        <p:tav tm="100000">
                                          <p:val>
                                            <p:strVal val="#ppt_x"/>
                                          </p:val>
                                        </p:tav>
                                      </p:tavLst>
                                    </p:anim>
                                    <p:anim calcmode="lin" valueType="num">
                                      <p:cBhvr additive="base">
                                        <p:cTn id="212" dur="500" fill="hold"/>
                                        <p:tgtEl>
                                          <p:spTgt spid="109"/>
                                        </p:tgtEl>
                                        <p:attrNameLst>
                                          <p:attrName>ppt_y</p:attrName>
                                        </p:attrNameLst>
                                      </p:cBhvr>
                                      <p:tavLst>
                                        <p:tav tm="0">
                                          <p:val>
                                            <p:strVal val="1+#ppt_h/2"/>
                                          </p:val>
                                        </p:tav>
                                        <p:tav tm="100000">
                                          <p:val>
                                            <p:strVal val="#ppt_y"/>
                                          </p:val>
                                        </p:tav>
                                      </p:tavLst>
                                    </p:anim>
                                  </p:childTnLst>
                                </p:cTn>
                              </p:par>
                              <p:par>
                                <p:cTn id="213" presetID="2" presetClass="entr" presetSubtype="4" fill="hold" grpId="0" nodeType="withEffect">
                                  <p:stCondLst>
                                    <p:cond delay="0"/>
                                  </p:stCondLst>
                                  <p:childTnLst>
                                    <p:set>
                                      <p:cBhvr>
                                        <p:cTn id="214" dur="1" fill="hold">
                                          <p:stCondLst>
                                            <p:cond delay="0"/>
                                          </p:stCondLst>
                                        </p:cTn>
                                        <p:tgtEl>
                                          <p:spTgt spid="110"/>
                                        </p:tgtEl>
                                        <p:attrNameLst>
                                          <p:attrName>style.visibility</p:attrName>
                                        </p:attrNameLst>
                                      </p:cBhvr>
                                      <p:to>
                                        <p:strVal val="visible"/>
                                      </p:to>
                                    </p:set>
                                    <p:anim calcmode="lin" valueType="num">
                                      <p:cBhvr additive="base">
                                        <p:cTn id="215" dur="500" fill="hold"/>
                                        <p:tgtEl>
                                          <p:spTgt spid="110"/>
                                        </p:tgtEl>
                                        <p:attrNameLst>
                                          <p:attrName>ppt_x</p:attrName>
                                        </p:attrNameLst>
                                      </p:cBhvr>
                                      <p:tavLst>
                                        <p:tav tm="0">
                                          <p:val>
                                            <p:strVal val="#ppt_x"/>
                                          </p:val>
                                        </p:tav>
                                        <p:tav tm="100000">
                                          <p:val>
                                            <p:strVal val="#ppt_x"/>
                                          </p:val>
                                        </p:tav>
                                      </p:tavLst>
                                    </p:anim>
                                    <p:anim calcmode="lin" valueType="num">
                                      <p:cBhvr additive="base">
                                        <p:cTn id="216" dur="500" fill="hold"/>
                                        <p:tgtEl>
                                          <p:spTgt spid="110"/>
                                        </p:tgtEl>
                                        <p:attrNameLst>
                                          <p:attrName>ppt_y</p:attrName>
                                        </p:attrNameLst>
                                      </p:cBhvr>
                                      <p:tavLst>
                                        <p:tav tm="0">
                                          <p:val>
                                            <p:strVal val="1+#ppt_h/2"/>
                                          </p:val>
                                        </p:tav>
                                        <p:tav tm="100000">
                                          <p:val>
                                            <p:strVal val="#ppt_y"/>
                                          </p:val>
                                        </p:tav>
                                      </p:tavLst>
                                    </p:anim>
                                  </p:childTnLst>
                                </p:cTn>
                              </p:par>
                              <p:par>
                                <p:cTn id="217" presetID="2" presetClass="entr" presetSubtype="4" fill="hold" grpId="0" nodeType="withEffect">
                                  <p:stCondLst>
                                    <p:cond delay="0"/>
                                  </p:stCondLst>
                                  <p:childTnLst>
                                    <p:set>
                                      <p:cBhvr>
                                        <p:cTn id="218" dur="1" fill="hold">
                                          <p:stCondLst>
                                            <p:cond delay="0"/>
                                          </p:stCondLst>
                                        </p:cTn>
                                        <p:tgtEl>
                                          <p:spTgt spid="111"/>
                                        </p:tgtEl>
                                        <p:attrNameLst>
                                          <p:attrName>style.visibility</p:attrName>
                                        </p:attrNameLst>
                                      </p:cBhvr>
                                      <p:to>
                                        <p:strVal val="visible"/>
                                      </p:to>
                                    </p:set>
                                    <p:anim calcmode="lin" valueType="num">
                                      <p:cBhvr additive="base">
                                        <p:cTn id="219" dur="500" fill="hold"/>
                                        <p:tgtEl>
                                          <p:spTgt spid="111"/>
                                        </p:tgtEl>
                                        <p:attrNameLst>
                                          <p:attrName>ppt_x</p:attrName>
                                        </p:attrNameLst>
                                      </p:cBhvr>
                                      <p:tavLst>
                                        <p:tav tm="0">
                                          <p:val>
                                            <p:strVal val="#ppt_x"/>
                                          </p:val>
                                        </p:tav>
                                        <p:tav tm="100000">
                                          <p:val>
                                            <p:strVal val="#ppt_x"/>
                                          </p:val>
                                        </p:tav>
                                      </p:tavLst>
                                    </p:anim>
                                    <p:anim calcmode="lin" valueType="num">
                                      <p:cBhvr additive="base">
                                        <p:cTn id="220" dur="500" fill="hold"/>
                                        <p:tgtEl>
                                          <p:spTgt spid="111"/>
                                        </p:tgtEl>
                                        <p:attrNameLst>
                                          <p:attrName>ppt_y</p:attrName>
                                        </p:attrNameLst>
                                      </p:cBhvr>
                                      <p:tavLst>
                                        <p:tav tm="0">
                                          <p:val>
                                            <p:strVal val="1+#ppt_h/2"/>
                                          </p:val>
                                        </p:tav>
                                        <p:tav tm="100000">
                                          <p:val>
                                            <p:strVal val="#ppt_y"/>
                                          </p:val>
                                        </p:tav>
                                      </p:tavLst>
                                    </p:anim>
                                  </p:childTnLst>
                                </p:cTn>
                              </p:par>
                              <p:par>
                                <p:cTn id="221" presetID="2" presetClass="entr" presetSubtype="4" fill="hold" grpId="0" nodeType="withEffect">
                                  <p:stCondLst>
                                    <p:cond delay="0"/>
                                  </p:stCondLst>
                                  <p:childTnLst>
                                    <p:set>
                                      <p:cBhvr>
                                        <p:cTn id="222" dur="1" fill="hold">
                                          <p:stCondLst>
                                            <p:cond delay="0"/>
                                          </p:stCondLst>
                                        </p:cTn>
                                        <p:tgtEl>
                                          <p:spTgt spid="112"/>
                                        </p:tgtEl>
                                        <p:attrNameLst>
                                          <p:attrName>style.visibility</p:attrName>
                                        </p:attrNameLst>
                                      </p:cBhvr>
                                      <p:to>
                                        <p:strVal val="visible"/>
                                      </p:to>
                                    </p:set>
                                    <p:anim calcmode="lin" valueType="num">
                                      <p:cBhvr additive="base">
                                        <p:cTn id="223" dur="500" fill="hold"/>
                                        <p:tgtEl>
                                          <p:spTgt spid="112"/>
                                        </p:tgtEl>
                                        <p:attrNameLst>
                                          <p:attrName>ppt_x</p:attrName>
                                        </p:attrNameLst>
                                      </p:cBhvr>
                                      <p:tavLst>
                                        <p:tav tm="0">
                                          <p:val>
                                            <p:strVal val="#ppt_x"/>
                                          </p:val>
                                        </p:tav>
                                        <p:tav tm="100000">
                                          <p:val>
                                            <p:strVal val="#ppt_x"/>
                                          </p:val>
                                        </p:tav>
                                      </p:tavLst>
                                    </p:anim>
                                    <p:anim calcmode="lin" valueType="num">
                                      <p:cBhvr additive="base">
                                        <p:cTn id="224" dur="500" fill="hold"/>
                                        <p:tgtEl>
                                          <p:spTgt spid="112"/>
                                        </p:tgtEl>
                                        <p:attrNameLst>
                                          <p:attrName>ppt_y</p:attrName>
                                        </p:attrNameLst>
                                      </p:cBhvr>
                                      <p:tavLst>
                                        <p:tav tm="0">
                                          <p:val>
                                            <p:strVal val="1+#ppt_h/2"/>
                                          </p:val>
                                        </p:tav>
                                        <p:tav tm="100000">
                                          <p:val>
                                            <p:strVal val="#ppt_y"/>
                                          </p:val>
                                        </p:tav>
                                      </p:tavLst>
                                    </p:anim>
                                  </p:childTnLst>
                                </p:cTn>
                              </p:par>
                              <p:par>
                                <p:cTn id="225" presetID="2" presetClass="entr" presetSubtype="4" fill="hold" grpId="0" nodeType="withEffect">
                                  <p:stCondLst>
                                    <p:cond delay="0"/>
                                  </p:stCondLst>
                                  <p:childTnLst>
                                    <p:set>
                                      <p:cBhvr>
                                        <p:cTn id="226" dur="1" fill="hold">
                                          <p:stCondLst>
                                            <p:cond delay="0"/>
                                          </p:stCondLst>
                                        </p:cTn>
                                        <p:tgtEl>
                                          <p:spTgt spid="113"/>
                                        </p:tgtEl>
                                        <p:attrNameLst>
                                          <p:attrName>style.visibility</p:attrName>
                                        </p:attrNameLst>
                                      </p:cBhvr>
                                      <p:to>
                                        <p:strVal val="visible"/>
                                      </p:to>
                                    </p:set>
                                    <p:anim calcmode="lin" valueType="num">
                                      <p:cBhvr additive="base">
                                        <p:cTn id="227" dur="500" fill="hold"/>
                                        <p:tgtEl>
                                          <p:spTgt spid="113"/>
                                        </p:tgtEl>
                                        <p:attrNameLst>
                                          <p:attrName>ppt_x</p:attrName>
                                        </p:attrNameLst>
                                      </p:cBhvr>
                                      <p:tavLst>
                                        <p:tav tm="0">
                                          <p:val>
                                            <p:strVal val="#ppt_x"/>
                                          </p:val>
                                        </p:tav>
                                        <p:tav tm="100000">
                                          <p:val>
                                            <p:strVal val="#ppt_x"/>
                                          </p:val>
                                        </p:tav>
                                      </p:tavLst>
                                    </p:anim>
                                    <p:anim calcmode="lin" valueType="num">
                                      <p:cBhvr additive="base">
                                        <p:cTn id="228" dur="500" fill="hold"/>
                                        <p:tgtEl>
                                          <p:spTgt spid="113"/>
                                        </p:tgtEl>
                                        <p:attrNameLst>
                                          <p:attrName>ppt_y</p:attrName>
                                        </p:attrNameLst>
                                      </p:cBhvr>
                                      <p:tavLst>
                                        <p:tav tm="0">
                                          <p:val>
                                            <p:strVal val="1+#ppt_h/2"/>
                                          </p:val>
                                        </p:tav>
                                        <p:tav tm="100000">
                                          <p:val>
                                            <p:strVal val="#ppt_y"/>
                                          </p:val>
                                        </p:tav>
                                      </p:tavLst>
                                    </p:anim>
                                  </p:childTnLst>
                                </p:cTn>
                              </p:par>
                              <p:par>
                                <p:cTn id="229" presetID="2" presetClass="entr" presetSubtype="4" fill="hold" grpId="0" nodeType="withEffect">
                                  <p:stCondLst>
                                    <p:cond delay="0"/>
                                  </p:stCondLst>
                                  <p:childTnLst>
                                    <p:set>
                                      <p:cBhvr>
                                        <p:cTn id="230" dur="1" fill="hold">
                                          <p:stCondLst>
                                            <p:cond delay="0"/>
                                          </p:stCondLst>
                                        </p:cTn>
                                        <p:tgtEl>
                                          <p:spTgt spid="114"/>
                                        </p:tgtEl>
                                        <p:attrNameLst>
                                          <p:attrName>style.visibility</p:attrName>
                                        </p:attrNameLst>
                                      </p:cBhvr>
                                      <p:to>
                                        <p:strVal val="visible"/>
                                      </p:to>
                                    </p:set>
                                    <p:anim calcmode="lin" valueType="num">
                                      <p:cBhvr additive="base">
                                        <p:cTn id="231" dur="500" fill="hold"/>
                                        <p:tgtEl>
                                          <p:spTgt spid="114"/>
                                        </p:tgtEl>
                                        <p:attrNameLst>
                                          <p:attrName>ppt_x</p:attrName>
                                        </p:attrNameLst>
                                      </p:cBhvr>
                                      <p:tavLst>
                                        <p:tav tm="0">
                                          <p:val>
                                            <p:strVal val="#ppt_x"/>
                                          </p:val>
                                        </p:tav>
                                        <p:tav tm="100000">
                                          <p:val>
                                            <p:strVal val="#ppt_x"/>
                                          </p:val>
                                        </p:tav>
                                      </p:tavLst>
                                    </p:anim>
                                    <p:anim calcmode="lin" valueType="num">
                                      <p:cBhvr additive="base">
                                        <p:cTn id="232" dur="500" fill="hold"/>
                                        <p:tgtEl>
                                          <p:spTgt spid="114"/>
                                        </p:tgtEl>
                                        <p:attrNameLst>
                                          <p:attrName>ppt_y</p:attrName>
                                        </p:attrNameLst>
                                      </p:cBhvr>
                                      <p:tavLst>
                                        <p:tav tm="0">
                                          <p:val>
                                            <p:strVal val="1+#ppt_h/2"/>
                                          </p:val>
                                        </p:tav>
                                        <p:tav tm="100000">
                                          <p:val>
                                            <p:strVal val="#ppt_y"/>
                                          </p:val>
                                        </p:tav>
                                      </p:tavLst>
                                    </p:anim>
                                  </p:childTnLst>
                                </p:cTn>
                              </p:par>
                              <p:par>
                                <p:cTn id="233" presetID="2" presetClass="entr" presetSubtype="4" fill="hold" grpId="0" nodeType="withEffect">
                                  <p:stCondLst>
                                    <p:cond delay="0"/>
                                  </p:stCondLst>
                                  <p:childTnLst>
                                    <p:set>
                                      <p:cBhvr>
                                        <p:cTn id="234" dur="1" fill="hold">
                                          <p:stCondLst>
                                            <p:cond delay="0"/>
                                          </p:stCondLst>
                                        </p:cTn>
                                        <p:tgtEl>
                                          <p:spTgt spid="115"/>
                                        </p:tgtEl>
                                        <p:attrNameLst>
                                          <p:attrName>style.visibility</p:attrName>
                                        </p:attrNameLst>
                                      </p:cBhvr>
                                      <p:to>
                                        <p:strVal val="visible"/>
                                      </p:to>
                                    </p:set>
                                    <p:anim calcmode="lin" valueType="num">
                                      <p:cBhvr additive="base">
                                        <p:cTn id="235" dur="500" fill="hold"/>
                                        <p:tgtEl>
                                          <p:spTgt spid="115"/>
                                        </p:tgtEl>
                                        <p:attrNameLst>
                                          <p:attrName>ppt_x</p:attrName>
                                        </p:attrNameLst>
                                      </p:cBhvr>
                                      <p:tavLst>
                                        <p:tav tm="0">
                                          <p:val>
                                            <p:strVal val="#ppt_x"/>
                                          </p:val>
                                        </p:tav>
                                        <p:tav tm="100000">
                                          <p:val>
                                            <p:strVal val="#ppt_x"/>
                                          </p:val>
                                        </p:tav>
                                      </p:tavLst>
                                    </p:anim>
                                    <p:anim calcmode="lin" valueType="num">
                                      <p:cBhvr additive="base">
                                        <p:cTn id="236" dur="500" fill="hold"/>
                                        <p:tgtEl>
                                          <p:spTgt spid="115"/>
                                        </p:tgtEl>
                                        <p:attrNameLst>
                                          <p:attrName>ppt_y</p:attrName>
                                        </p:attrNameLst>
                                      </p:cBhvr>
                                      <p:tavLst>
                                        <p:tav tm="0">
                                          <p:val>
                                            <p:strVal val="1+#ppt_h/2"/>
                                          </p:val>
                                        </p:tav>
                                        <p:tav tm="100000">
                                          <p:val>
                                            <p:strVal val="#ppt_y"/>
                                          </p:val>
                                        </p:tav>
                                      </p:tavLst>
                                    </p:anim>
                                  </p:childTnLst>
                                </p:cTn>
                              </p:par>
                              <p:par>
                                <p:cTn id="237" presetID="2" presetClass="entr" presetSubtype="4" fill="hold" grpId="0" nodeType="withEffect">
                                  <p:stCondLst>
                                    <p:cond delay="0"/>
                                  </p:stCondLst>
                                  <p:childTnLst>
                                    <p:set>
                                      <p:cBhvr>
                                        <p:cTn id="238" dur="1" fill="hold">
                                          <p:stCondLst>
                                            <p:cond delay="0"/>
                                          </p:stCondLst>
                                        </p:cTn>
                                        <p:tgtEl>
                                          <p:spTgt spid="116"/>
                                        </p:tgtEl>
                                        <p:attrNameLst>
                                          <p:attrName>style.visibility</p:attrName>
                                        </p:attrNameLst>
                                      </p:cBhvr>
                                      <p:to>
                                        <p:strVal val="visible"/>
                                      </p:to>
                                    </p:set>
                                    <p:anim calcmode="lin" valueType="num">
                                      <p:cBhvr additive="base">
                                        <p:cTn id="239" dur="500" fill="hold"/>
                                        <p:tgtEl>
                                          <p:spTgt spid="116"/>
                                        </p:tgtEl>
                                        <p:attrNameLst>
                                          <p:attrName>ppt_x</p:attrName>
                                        </p:attrNameLst>
                                      </p:cBhvr>
                                      <p:tavLst>
                                        <p:tav tm="0">
                                          <p:val>
                                            <p:strVal val="#ppt_x"/>
                                          </p:val>
                                        </p:tav>
                                        <p:tav tm="100000">
                                          <p:val>
                                            <p:strVal val="#ppt_x"/>
                                          </p:val>
                                        </p:tav>
                                      </p:tavLst>
                                    </p:anim>
                                    <p:anim calcmode="lin" valueType="num">
                                      <p:cBhvr additive="base">
                                        <p:cTn id="240" dur="500" fill="hold"/>
                                        <p:tgtEl>
                                          <p:spTgt spid="116"/>
                                        </p:tgtEl>
                                        <p:attrNameLst>
                                          <p:attrName>ppt_y</p:attrName>
                                        </p:attrNameLst>
                                      </p:cBhvr>
                                      <p:tavLst>
                                        <p:tav tm="0">
                                          <p:val>
                                            <p:strVal val="1+#ppt_h/2"/>
                                          </p:val>
                                        </p:tav>
                                        <p:tav tm="100000">
                                          <p:val>
                                            <p:strVal val="#ppt_y"/>
                                          </p:val>
                                        </p:tav>
                                      </p:tavLst>
                                    </p:anim>
                                  </p:childTnLst>
                                </p:cTn>
                              </p:par>
                              <p:par>
                                <p:cTn id="241" presetID="2" presetClass="entr" presetSubtype="4" fill="hold" grpId="0" nodeType="withEffect">
                                  <p:stCondLst>
                                    <p:cond delay="0"/>
                                  </p:stCondLst>
                                  <p:childTnLst>
                                    <p:set>
                                      <p:cBhvr>
                                        <p:cTn id="242" dur="1" fill="hold">
                                          <p:stCondLst>
                                            <p:cond delay="0"/>
                                          </p:stCondLst>
                                        </p:cTn>
                                        <p:tgtEl>
                                          <p:spTgt spid="117"/>
                                        </p:tgtEl>
                                        <p:attrNameLst>
                                          <p:attrName>style.visibility</p:attrName>
                                        </p:attrNameLst>
                                      </p:cBhvr>
                                      <p:to>
                                        <p:strVal val="visible"/>
                                      </p:to>
                                    </p:set>
                                    <p:anim calcmode="lin" valueType="num">
                                      <p:cBhvr additive="base">
                                        <p:cTn id="243" dur="500" fill="hold"/>
                                        <p:tgtEl>
                                          <p:spTgt spid="117"/>
                                        </p:tgtEl>
                                        <p:attrNameLst>
                                          <p:attrName>ppt_x</p:attrName>
                                        </p:attrNameLst>
                                      </p:cBhvr>
                                      <p:tavLst>
                                        <p:tav tm="0">
                                          <p:val>
                                            <p:strVal val="#ppt_x"/>
                                          </p:val>
                                        </p:tav>
                                        <p:tav tm="100000">
                                          <p:val>
                                            <p:strVal val="#ppt_x"/>
                                          </p:val>
                                        </p:tav>
                                      </p:tavLst>
                                    </p:anim>
                                    <p:anim calcmode="lin" valueType="num">
                                      <p:cBhvr additive="base">
                                        <p:cTn id="244" dur="500" fill="hold"/>
                                        <p:tgtEl>
                                          <p:spTgt spid="117"/>
                                        </p:tgtEl>
                                        <p:attrNameLst>
                                          <p:attrName>ppt_y</p:attrName>
                                        </p:attrNameLst>
                                      </p:cBhvr>
                                      <p:tavLst>
                                        <p:tav tm="0">
                                          <p:val>
                                            <p:strVal val="1+#ppt_h/2"/>
                                          </p:val>
                                        </p:tav>
                                        <p:tav tm="100000">
                                          <p:val>
                                            <p:strVal val="#ppt_y"/>
                                          </p:val>
                                        </p:tav>
                                      </p:tavLst>
                                    </p:anim>
                                  </p:childTnLst>
                                </p:cTn>
                              </p:par>
                              <p:par>
                                <p:cTn id="245" presetID="2" presetClass="entr" presetSubtype="4" fill="hold" grpId="0" nodeType="withEffect">
                                  <p:stCondLst>
                                    <p:cond delay="0"/>
                                  </p:stCondLst>
                                  <p:childTnLst>
                                    <p:set>
                                      <p:cBhvr>
                                        <p:cTn id="246" dur="1" fill="hold">
                                          <p:stCondLst>
                                            <p:cond delay="0"/>
                                          </p:stCondLst>
                                        </p:cTn>
                                        <p:tgtEl>
                                          <p:spTgt spid="118"/>
                                        </p:tgtEl>
                                        <p:attrNameLst>
                                          <p:attrName>style.visibility</p:attrName>
                                        </p:attrNameLst>
                                      </p:cBhvr>
                                      <p:to>
                                        <p:strVal val="visible"/>
                                      </p:to>
                                    </p:set>
                                    <p:anim calcmode="lin" valueType="num">
                                      <p:cBhvr additive="base">
                                        <p:cTn id="247" dur="500" fill="hold"/>
                                        <p:tgtEl>
                                          <p:spTgt spid="118"/>
                                        </p:tgtEl>
                                        <p:attrNameLst>
                                          <p:attrName>ppt_x</p:attrName>
                                        </p:attrNameLst>
                                      </p:cBhvr>
                                      <p:tavLst>
                                        <p:tav tm="0">
                                          <p:val>
                                            <p:strVal val="#ppt_x"/>
                                          </p:val>
                                        </p:tav>
                                        <p:tav tm="100000">
                                          <p:val>
                                            <p:strVal val="#ppt_x"/>
                                          </p:val>
                                        </p:tav>
                                      </p:tavLst>
                                    </p:anim>
                                    <p:anim calcmode="lin" valueType="num">
                                      <p:cBhvr additive="base">
                                        <p:cTn id="248" dur="500" fill="hold"/>
                                        <p:tgtEl>
                                          <p:spTgt spid="118"/>
                                        </p:tgtEl>
                                        <p:attrNameLst>
                                          <p:attrName>ppt_y</p:attrName>
                                        </p:attrNameLst>
                                      </p:cBhvr>
                                      <p:tavLst>
                                        <p:tav tm="0">
                                          <p:val>
                                            <p:strVal val="1+#ppt_h/2"/>
                                          </p:val>
                                        </p:tav>
                                        <p:tav tm="100000">
                                          <p:val>
                                            <p:strVal val="#ppt_y"/>
                                          </p:val>
                                        </p:tav>
                                      </p:tavLst>
                                    </p:anim>
                                  </p:childTnLst>
                                </p:cTn>
                              </p:par>
                              <p:par>
                                <p:cTn id="249" presetID="2" presetClass="entr" presetSubtype="4" fill="hold" grpId="0" nodeType="withEffect">
                                  <p:stCondLst>
                                    <p:cond delay="0"/>
                                  </p:stCondLst>
                                  <p:childTnLst>
                                    <p:set>
                                      <p:cBhvr>
                                        <p:cTn id="250" dur="1" fill="hold">
                                          <p:stCondLst>
                                            <p:cond delay="0"/>
                                          </p:stCondLst>
                                        </p:cTn>
                                        <p:tgtEl>
                                          <p:spTgt spid="119"/>
                                        </p:tgtEl>
                                        <p:attrNameLst>
                                          <p:attrName>style.visibility</p:attrName>
                                        </p:attrNameLst>
                                      </p:cBhvr>
                                      <p:to>
                                        <p:strVal val="visible"/>
                                      </p:to>
                                    </p:set>
                                    <p:anim calcmode="lin" valueType="num">
                                      <p:cBhvr additive="base">
                                        <p:cTn id="251" dur="500" fill="hold"/>
                                        <p:tgtEl>
                                          <p:spTgt spid="119"/>
                                        </p:tgtEl>
                                        <p:attrNameLst>
                                          <p:attrName>ppt_x</p:attrName>
                                        </p:attrNameLst>
                                      </p:cBhvr>
                                      <p:tavLst>
                                        <p:tav tm="0">
                                          <p:val>
                                            <p:strVal val="#ppt_x"/>
                                          </p:val>
                                        </p:tav>
                                        <p:tav tm="100000">
                                          <p:val>
                                            <p:strVal val="#ppt_x"/>
                                          </p:val>
                                        </p:tav>
                                      </p:tavLst>
                                    </p:anim>
                                    <p:anim calcmode="lin" valueType="num">
                                      <p:cBhvr additive="base">
                                        <p:cTn id="252" dur="500" fill="hold"/>
                                        <p:tgtEl>
                                          <p:spTgt spid="119"/>
                                        </p:tgtEl>
                                        <p:attrNameLst>
                                          <p:attrName>ppt_y</p:attrName>
                                        </p:attrNameLst>
                                      </p:cBhvr>
                                      <p:tavLst>
                                        <p:tav tm="0">
                                          <p:val>
                                            <p:strVal val="1+#ppt_h/2"/>
                                          </p:val>
                                        </p:tav>
                                        <p:tav tm="100000">
                                          <p:val>
                                            <p:strVal val="#ppt_y"/>
                                          </p:val>
                                        </p:tav>
                                      </p:tavLst>
                                    </p:anim>
                                  </p:childTnLst>
                                </p:cTn>
                              </p:par>
                              <p:par>
                                <p:cTn id="253" presetID="2" presetClass="entr" presetSubtype="4" fill="hold" grpId="0" nodeType="withEffect">
                                  <p:stCondLst>
                                    <p:cond delay="0"/>
                                  </p:stCondLst>
                                  <p:childTnLst>
                                    <p:set>
                                      <p:cBhvr>
                                        <p:cTn id="254" dur="1" fill="hold">
                                          <p:stCondLst>
                                            <p:cond delay="0"/>
                                          </p:stCondLst>
                                        </p:cTn>
                                        <p:tgtEl>
                                          <p:spTgt spid="120"/>
                                        </p:tgtEl>
                                        <p:attrNameLst>
                                          <p:attrName>style.visibility</p:attrName>
                                        </p:attrNameLst>
                                      </p:cBhvr>
                                      <p:to>
                                        <p:strVal val="visible"/>
                                      </p:to>
                                    </p:set>
                                    <p:anim calcmode="lin" valueType="num">
                                      <p:cBhvr additive="base">
                                        <p:cTn id="255" dur="500" fill="hold"/>
                                        <p:tgtEl>
                                          <p:spTgt spid="120"/>
                                        </p:tgtEl>
                                        <p:attrNameLst>
                                          <p:attrName>ppt_x</p:attrName>
                                        </p:attrNameLst>
                                      </p:cBhvr>
                                      <p:tavLst>
                                        <p:tav tm="0">
                                          <p:val>
                                            <p:strVal val="#ppt_x"/>
                                          </p:val>
                                        </p:tav>
                                        <p:tav tm="100000">
                                          <p:val>
                                            <p:strVal val="#ppt_x"/>
                                          </p:val>
                                        </p:tav>
                                      </p:tavLst>
                                    </p:anim>
                                    <p:anim calcmode="lin" valueType="num">
                                      <p:cBhvr additive="base">
                                        <p:cTn id="256" dur="500" fill="hold"/>
                                        <p:tgtEl>
                                          <p:spTgt spid="120"/>
                                        </p:tgtEl>
                                        <p:attrNameLst>
                                          <p:attrName>ppt_y</p:attrName>
                                        </p:attrNameLst>
                                      </p:cBhvr>
                                      <p:tavLst>
                                        <p:tav tm="0">
                                          <p:val>
                                            <p:strVal val="1+#ppt_h/2"/>
                                          </p:val>
                                        </p:tav>
                                        <p:tav tm="100000">
                                          <p:val>
                                            <p:strVal val="#ppt_y"/>
                                          </p:val>
                                        </p:tav>
                                      </p:tavLst>
                                    </p:anim>
                                  </p:childTnLst>
                                </p:cTn>
                              </p:par>
                              <p:par>
                                <p:cTn id="257" presetID="2" presetClass="entr" presetSubtype="4" fill="hold" grpId="0" nodeType="withEffect">
                                  <p:stCondLst>
                                    <p:cond delay="0"/>
                                  </p:stCondLst>
                                  <p:childTnLst>
                                    <p:set>
                                      <p:cBhvr>
                                        <p:cTn id="258" dur="1" fill="hold">
                                          <p:stCondLst>
                                            <p:cond delay="0"/>
                                          </p:stCondLst>
                                        </p:cTn>
                                        <p:tgtEl>
                                          <p:spTgt spid="121"/>
                                        </p:tgtEl>
                                        <p:attrNameLst>
                                          <p:attrName>style.visibility</p:attrName>
                                        </p:attrNameLst>
                                      </p:cBhvr>
                                      <p:to>
                                        <p:strVal val="visible"/>
                                      </p:to>
                                    </p:set>
                                    <p:anim calcmode="lin" valueType="num">
                                      <p:cBhvr additive="base">
                                        <p:cTn id="259" dur="500" fill="hold"/>
                                        <p:tgtEl>
                                          <p:spTgt spid="121"/>
                                        </p:tgtEl>
                                        <p:attrNameLst>
                                          <p:attrName>ppt_x</p:attrName>
                                        </p:attrNameLst>
                                      </p:cBhvr>
                                      <p:tavLst>
                                        <p:tav tm="0">
                                          <p:val>
                                            <p:strVal val="#ppt_x"/>
                                          </p:val>
                                        </p:tav>
                                        <p:tav tm="100000">
                                          <p:val>
                                            <p:strVal val="#ppt_x"/>
                                          </p:val>
                                        </p:tav>
                                      </p:tavLst>
                                    </p:anim>
                                    <p:anim calcmode="lin" valueType="num">
                                      <p:cBhvr additive="base">
                                        <p:cTn id="260" dur="500" fill="hold"/>
                                        <p:tgtEl>
                                          <p:spTgt spid="121"/>
                                        </p:tgtEl>
                                        <p:attrNameLst>
                                          <p:attrName>ppt_y</p:attrName>
                                        </p:attrNameLst>
                                      </p:cBhvr>
                                      <p:tavLst>
                                        <p:tav tm="0">
                                          <p:val>
                                            <p:strVal val="1+#ppt_h/2"/>
                                          </p:val>
                                        </p:tav>
                                        <p:tav tm="100000">
                                          <p:val>
                                            <p:strVal val="#ppt_y"/>
                                          </p:val>
                                        </p:tav>
                                      </p:tavLst>
                                    </p:anim>
                                  </p:childTnLst>
                                </p:cTn>
                              </p:par>
                              <p:par>
                                <p:cTn id="261" presetID="2" presetClass="entr" presetSubtype="4" fill="hold" grpId="0" nodeType="withEffect">
                                  <p:stCondLst>
                                    <p:cond delay="0"/>
                                  </p:stCondLst>
                                  <p:childTnLst>
                                    <p:set>
                                      <p:cBhvr>
                                        <p:cTn id="262" dur="1" fill="hold">
                                          <p:stCondLst>
                                            <p:cond delay="0"/>
                                          </p:stCondLst>
                                        </p:cTn>
                                        <p:tgtEl>
                                          <p:spTgt spid="122"/>
                                        </p:tgtEl>
                                        <p:attrNameLst>
                                          <p:attrName>style.visibility</p:attrName>
                                        </p:attrNameLst>
                                      </p:cBhvr>
                                      <p:to>
                                        <p:strVal val="visible"/>
                                      </p:to>
                                    </p:set>
                                    <p:anim calcmode="lin" valueType="num">
                                      <p:cBhvr additive="base">
                                        <p:cTn id="263" dur="500" fill="hold"/>
                                        <p:tgtEl>
                                          <p:spTgt spid="122"/>
                                        </p:tgtEl>
                                        <p:attrNameLst>
                                          <p:attrName>ppt_x</p:attrName>
                                        </p:attrNameLst>
                                      </p:cBhvr>
                                      <p:tavLst>
                                        <p:tav tm="0">
                                          <p:val>
                                            <p:strVal val="#ppt_x"/>
                                          </p:val>
                                        </p:tav>
                                        <p:tav tm="100000">
                                          <p:val>
                                            <p:strVal val="#ppt_x"/>
                                          </p:val>
                                        </p:tav>
                                      </p:tavLst>
                                    </p:anim>
                                    <p:anim calcmode="lin" valueType="num">
                                      <p:cBhvr additive="base">
                                        <p:cTn id="264" dur="500" fill="hold"/>
                                        <p:tgtEl>
                                          <p:spTgt spid="122"/>
                                        </p:tgtEl>
                                        <p:attrNameLst>
                                          <p:attrName>ppt_y</p:attrName>
                                        </p:attrNameLst>
                                      </p:cBhvr>
                                      <p:tavLst>
                                        <p:tav tm="0">
                                          <p:val>
                                            <p:strVal val="1+#ppt_h/2"/>
                                          </p:val>
                                        </p:tav>
                                        <p:tav tm="100000">
                                          <p:val>
                                            <p:strVal val="#ppt_y"/>
                                          </p:val>
                                        </p:tav>
                                      </p:tavLst>
                                    </p:anim>
                                  </p:childTnLst>
                                </p:cTn>
                              </p:par>
                              <p:par>
                                <p:cTn id="265" presetID="2" presetClass="entr" presetSubtype="1" fill="hold" grpId="0" nodeType="withEffect">
                                  <p:stCondLst>
                                    <p:cond delay="0"/>
                                  </p:stCondLst>
                                  <p:childTnLst>
                                    <p:set>
                                      <p:cBhvr>
                                        <p:cTn id="266" dur="1" fill="hold">
                                          <p:stCondLst>
                                            <p:cond delay="0"/>
                                          </p:stCondLst>
                                        </p:cTn>
                                        <p:tgtEl>
                                          <p:spTgt spid="123"/>
                                        </p:tgtEl>
                                        <p:attrNameLst>
                                          <p:attrName>style.visibility</p:attrName>
                                        </p:attrNameLst>
                                      </p:cBhvr>
                                      <p:to>
                                        <p:strVal val="visible"/>
                                      </p:to>
                                    </p:set>
                                    <p:anim calcmode="lin" valueType="num">
                                      <p:cBhvr additive="base">
                                        <p:cTn id="267" dur="500" fill="hold"/>
                                        <p:tgtEl>
                                          <p:spTgt spid="123"/>
                                        </p:tgtEl>
                                        <p:attrNameLst>
                                          <p:attrName>ppt_x</p:attrName>
                                        </p:attrNameLst>
                                      </p:cBhvr>
                                      <p:tavLst>
                                        <p:tav tm="0">
                                          <p:val>
                                            <p:strVal val="#ppt_x"/>
                                          </p:val>
                                        </p:tav>
                                        <p:tav tm="100000">
                                          <p:val>
                                            <p:strVal val="#ppt_x"/>
                                          </p:val>
                                        </p:tav>
                                      </p:tavLst>
                                    </p:anim>
                                    <p:anim calcmode="lin" valueType="num">
                                      <p:cBhvr additive="base">
                                        <p:cTn id="268" dur="500" fill="hold"/>
                                        <p:tgtEl>
                                          <p:spTgt spid="123"/>
                                        </p:tgtEl>
                                        <p:attrNameLst>
                                          <p:attrName>ppt_y</p:attrName>
                                        </p:attrNameLst>
                                      </p:cBhvr>
                                      <p:tavLst>
                                        <p:tav tm="0">
                                          <p:val>
                                            <p:strVal val="0-#ppt_h/2"/>
                                          </p:val>
                                        </p:tav>
                                        <p:tav tm="100000">
                                          <p:val>
                                            <p:strVal val="#ppt_y"/>
                                          </p:val>
                                        </p:tav>
                                      </p:tavLst>
                                    </p:anim>
                                  </p:childTnLst>
                                </p:cTn>
                              </p:par>
                              <p:par>
                                <p:cTn id="269" presetID="2" presetClass="entr" presetSubtype="4" fill="hold" grpId="0" nodeType="withEffect">
                                  <p:stCondLst>
                                    <p:cond delay="0"/>
                                  </p:stCondLst>
                                  <p:childTnLst>
                                    <p:set>
                                      <p:cBhvr>
                                        <p:cTn id="270" dur="1" fill="hold">
                                          <p:stCondLst>
                                            <p:cond delay="0"/>
                                          </p:stCondLst>
                                        </p:cTn>
                                        <p:tgtEl>
                                          <p:spTgt spid="124"/>
                                        </p:tgtEl>
                                        <p:attrNameLst>
                                          <p:attrName>style.visibility</p:attrName>
                                        </p:attrNameLst>
                                      </p:cBhvr>
                                      <p:to>
                                        <p:strVal val="visible"/>
                                      </p:to>
                                    </p:set>
                                    <p:anim calcmode="lin" valueType="num">
                                      <p:cBhvr additive="base">
                                        <p:cTn id="271" dur="500" fill="hold"/>
                                        <p:tgtEl>
                                          <p:spTgt spid="124"/>
                                        </p:tgtEl>
                                        <p:attrNameLst>
                                          <p:attrName>ppt_x</p:attrName>
                                        </p:attrNameLst>
                                      </p:cBhvr>
                                      <p:tavLst>
                                        <p:tav tm="0">
                                          <p:val>
                                            <p:strVal val="#ppt_x"/>
                                          </p:val>
                                        </p:tav>
                                        <p:tav tm="100000">
                                          <p:val>
                                            <p:strVal val="#ppt_x"/>
                                          </p:val>
                                        </p:tav>
                                      </p:tavLst>
                                    </p:anim>
                                    <p:anim calcmode="lin" valueType="num">
                                      <p:cBhvr additive="base">
                                        <p:cTn id="272" dur="500" fill="hold"/>
                                        <p:tgtEl>
                                          <p:spTgt spid="124"/>
                                        </p:tgtEl>
                                        <p:attrNameLst>
                                          <p:attrName>ppt_y</p:attrName>
                                        </p:attrNameLst>
                                      </p:cBhvr>
                                      <p:tavLst>
                                        <p:tav tm="0">
                                          <p:val>
                                            <p:strVal val="1+#ppt_h/2"/>
                                          </p:val>
                                        </p:tav>
                                        <p:tav tm="100000">
                                          <p:val>
                                            <p:strVal val="#ppt_y"/>
                                          </p:val>
                                        </p:tav>
                                      </p:tavLst>
                                    </p:anim>
                                  </p:childTnLst>
                                </p:cTn>
                              </p:par>
                              <p:par>
                                <p:cTn id="273" presetID="2" presetClass="entr" presetSubtype="4" fill="hold" grpId="0" nodeType="withEffect">
                                  <p:stCondLst>
                                    <p:cond delay="0"/>
                                  </p:stCondLst>
                                  <p:childTnLst>
                                    <p:set>
                                      <p:cBhvr>
                                        <p:cTn id="274" dur="1" fill="hold">
                                          <p:stCondLst>
                                            <p:cond delay="0"/>
                                          </p:stCondLst>
                                        </p:cTn>
                                        <p:tgtEl>
                                          <p:spTgt spid="125"/>
                                        </p:tgtEl>
                                        <p:attrNameLst>
                                          <p:attrName>style.visibility</p:attrName>
                                        </p:attrNameLst>
                                      </p:cBhvr>
                                      <p:to>
                                        <p:strVal val="visible"/>
                                      </p:to>
                                    </p:set>
                                    <p:anim calcmode="lin" valueType="num">
                                      <p:cBhvr additive="base">
                                        <p:cTn id="275" dur="500" fill="hold"/>
                                        <p:tgtEl>
                                          <p:spTgt spid="125"/>
                                        </p:tgtEl>
                                        <p:attrNameLst>
                                          <p:attrName>ppt_x</p:attrName>
                                        </p:attrNameLst>
                                      </p:cBhvr>
                                      <p:tavLst>
                                        <p:tav tm="0">
                                          <p:val>
                                            <p:strVal val="#ppt_x"/>
                                          </p:val>
                                        </p:tav>
                                        <p:tav tm="100000">
                                          <p:val>
                                            <p:strVal val="#ppt_x"/>
                                          </p:val>
                                        </p:tav>
                                      </p:tavLst>
                                    </p:anim>
                                    <p:anim calcmode="lin" valueType="num">
                                      <p:cBhvr additive="base">
                                        <p:cTn id="276" dur="500" fill="hold"/>
                                        <p:tgtEl>
                                          <p:spTgt spid="125"/>
                                        </p:tgtEl>
                                        <p:attrNameLst>
                                          <p:attrName>ppt_y</p:attrName>
                                        </p:attrNameLst>
                                      </p:cBhvr>
                                      <p:tavLst>
                                        <p:tav tm="0">
                                          <p:val>
                                            <p:strVal val="1+#ppt_h/2"/>
                                          </p:val>
                                        </p:tav>
                                        <p:tav tm="100000">
                                          <p:val>
                                            <p:strVal val="#ppt_y"/>
                                          </p:val>
                                        </p:tav>
                                      </p:tavLst>
                                    </p:anim>
                                  </p:childTnLst>
                                </p:cTn>
                              </p:par>
                              <p:par>
                                <p:cTn id="277" presetID="2" presetClass="entr" presetSubtype="3" fill="hold" grpId="0" nodeType="withEffect">
                                  <p:stCondLst>
                                    <p:cond delay="0"/>
                                  </p:stCondLst>
                                  <p:childTnLst>
                                    <p:set>
                                      <p:cBhvr>
                                        <p:cTn id="278" dur="1" fill="hold">
                                          <p:stCondLst>
                                            <p:cond delay="0"/>
                                          </p:stCondLst>
                                        </p:cTn>
                                        <p:tgtEl>
                                          <p:spTgt spid="126"/>
                                        </p:tgtEl>
                                        <p:attrNameLst>
                                          <p:attrName>style.visibility</p:attrName>
                                        </p:attrNameLst>
                                      </p:cBhvr>
                                      <p:to>
                                        <p:strVal val="visible"/>
                                      </p:to>
                                    </p:set>
                                    <p:anim calcmode="lin" valueType="num">
                                      <p:cBhvr additive="base">
                                        <p:cTn id="279" dur="500" fill="hold"/>
                                        <p:tgtEl>
                                          <p:spTgt spid="126"/>
                                        </p:tgtEl>
                                        <p:attrNameLst>
                                          <p:attrName>ppt_x</p:attrName>
                                        </p:attrNameLst>
                                      </p:cBhvr>
                                      <p:tavLst>
                                        <p:tav tm="0">
                                          <p:val>
                                            <p:strVal val="1+#ppt_w/2"/>
                                          </p:val>
                                        </p:tav>
                                        <p:tav tm="100000">
                                          <p:val>
                                            <p:strVal val="#ppt_x"/>
                                          </p:val>
                                        </p:tav>
                                      </p:tavLst>
                                    </p:anim>
                                    <p:anim calcmode="lin" valueType="num">
                                      <p:cBhvr additive="base">
                                        <p:cTn id="280" dur="500" fill="hold"/>
                                        <p:tgtEl>
                                          <p:spTgt spid="126"/>
                                        </p:tgtEl>
                                        <p:attrNameLst>
                                          <p:attrName>ppt_y</p:attrName>
                                        </p:attrNameLst>
                                      </p:cBhvr>
                                      <p:tavLst>
                                        <p:tav tm="0">
                                          <p:val>
                                            <p:strVal val="0-#ppt_h/2"/>
                                          </p:val>
                                        </p:tav>
                                        <p:tav tm="100000">
                                          <p:val>
                                            <p:strVal val="#ppt_y"/>
                                          </p:val>
                                        </p:tav>
                                      </p:tavLst>
                                    </p:anim>
                                  </p:childTnLst>
                                </p:cTn>
                              </p:par>
                              <p:par>
                                <p:cTn id="281" presetID="2" presetClass="entr" presetSubtype="2" fill="hold" grpId="0" nodeType="withEffect">
                                  <p:stCondLst>
                                    <p:cond delay="0"/>
                                  </p:stCondLst>
                                  <p:childTnLst>
                                    <p:set>
                                      <p:cBhvr>
                                        <p:cTn id="282" dur="1" fill="hold">
                                          <p:stCondLst>
                                            <p:cond delay="0"/>
                                          </p:stCondLst>
                                        </p:cTn>
                                        <p:tgtEl>
                                          <p:spTgt spid="127"/>
                                        </p:tgtEl>
                                        <p:attrNameLst>
                                          <p:attrName>style.visibility</p:attrName>
                                        </p:attrNameLst>
                                      </p:cBhvr>
                                      <p:to>
                                        <p:strVal val="visible"/>
                                      </p:to>
                                    </p:set>
                                    <p:anim calcmode="lin" valueType="num">
                                      <p:cBhvr additive="base">
                                        <p:cTn id="283" dur="500" fill="hold"/>
                                        <p:tgtEl>
                                          <p:spTgt spid="127"/>
                                        </p:tgtEl>
                                        <p:attrNameLst>
                                          <p:attrName>ppt_x</p:attrName>
                                        </p:attrNameLst>
                                      </p:cBhvr>
                                      <p:tavLst>
                                        <p:tav tm="0">
                                          <p:val>
                                            <p:strVal val="1+#ppt_w/2"/>
                                          </p:val>
                                        </p:tav>
                                        <p:tav tm="100000">
                                          <p:val>
                                            <p:strVal val="#ppt_x"/>
                                          </p:val>
                                        </p:tav>
                                      </p:tavLst>
                                    </p:anim>
                                    <p:anim calcmode="lin" valueType="num">
                                      <p:cBhvr additive="base">
                                        <p:cTn id="284" dur="500" fill="hold"/>
                                        <p:tgtEl>
                                          <p:spTgt spid="127"/>
                                        </p:tgtEl>
                                        <p:attrNameLst>
                                          <p:attrName>ppt_y</p:attrName>
                                        </p:attrNameLst>
                                      </p:cBhvr>
                                      <p:tavLst>
                                        <p:tav tm="0">
                                          <p:val>
                                            <p:strVal val="#ppt_y"/>
                                          </p:val>
                                        </p:tav>
                                        <p:tav tm="100000">
                                          <p:val>
                                            <p:strVal val="#ppt_y"/>
                                          </p:val>
                                        </p:tav>
                                      </p:tavLst>
                                    </p:anim>
                                  </p:childTnLst>
                                </p:cTn>
                              </p:par>
                              <p:par>
                                <p:cTn id="285" presetID="2" presetClass="entr" presetSubtype="12" fill="hold" grpId="0" nodeType="withEffect">
                                  <p:stCondLst>
                                    <p:cond delay="0"/>
                                  </p:stCondLst>
                                  <p:childTnLst>
                                    <p:set>
                                      <p:cBhvr>
                                        <p:cTn id="286" dur="1" fill="hold">
                                          <p:stCondLst>
                                            <p:cond delay="0"/>
                                          </p:stCondLst>
                                        </p:cTn>
                                        <p:tgtEl>
                                          <p:spTgt spid="128"/>
                                        </p:tgtEl>
                                        <p:attrNameLst>
                                          <p:attrName>style.visibility</p:attrName>
                                        </p:attrNameLst>
                                      </p:cBhvr>
                                      <p:to>
                                        <p:strVal val="visible"/>
                                      </p:to>
                                    </p:set>
                                    <p:anim calcmode="lin" valueType="num">
                                      <p:cBhvr additive="base">
                                        <p:cTn id="287" dur="500" fill="hold"/>
                                        <p:tgtEl>
                                          <p:spTgt spid="128"/>
                                        </p:tgtEl>
                                        <p:attrNameLst>
                                          <p:attrName>ppt_x</p:attrName>
                                        </p:attrNameLst>
                                      </p:cBhvr>
                                      <p:tavLst>
                                        <p:tav tm="0">
                                          <p:val>
                                            <p:strVal val="0-#ppt_w/2"/>
                                          </p:val>
                                        </p:tav>
                                        <p:tav tm="100000">
                                          <p:val>
                                            <p:strVal val="#ppt_x"/>
                                          </p:val>
                                        </p:tav>
                                      </p:tavLst>
                                    </p:anim>
                                    <p:anim calcmode="lin" valueType="num">
                                      <p:cBhvr additive="base">
                                        <p:cTn id="288" dur="500" fill="hold"/>
                                        <p:tgtEl>
                                          <p:spTgt spid="128"/>
                                        </p:tgtEl>
                                        <p:attrNameLst>
                                          <p:attrName>ppt_y</p:attrName>
                                        </p:attrNameLst>
                                      </p:cBhvr>
                                      <p:tavLst>
                                        <p:tav tm="0">
                                          <p:val>
                                            <p:strVal val="1+#ppt_h/2"/>
                                          </p:val>
                                        </p:tav>
                                        <p:tav tm="100000">
                                          <p:val>
                                            <p:strVal val="#ppt_y"/>
                                          </p:val>
                                        </p:tav>
                                      </p:tavLst>
                                    </p:anim>
                                  </p:childTnLst>
                                </p:cTn>
                              </p:par>
                              <p:par>
                                <p:cTn id="289" presetID="2" presetClass="entr" presetSubtype="4" fill="hold" grpId="0" nodeType="withEffect">
                                  <p:stCondLst>
                                    <p:cond delay="0"/>
                                  </p:stCondLst>
                                  <p:childTnLst>
                                    <p:set>
                                      <p:cBhvr>
                                        <p:cTn id="290" dur="1" fill="hold">
                                          <p:stCondLst>
                                            <p:cond delay="0"/>
                                          </p:stCondLst>
                                        </p:cTn>
                                        <p:tgtEl>
                                          <p:spTgt spid="129"/>
                                        </p:tgtEl>
                                        <p:attrNameLst>
                                          <p:attrName>style.visibility</p:attrName>
                                        </p:attrNameLst>
                                      </p:cBhvr>
                                      <p:to>
                                        <p:strVal val="visible"/>
                                      </p:to>
                                    </p:set>
                                    <p:anim calcmode="lin" valueType="num">
                                      <p:cBhvr additive="base">
                                        <p:cTn id="291" dur="500" fill="hold"/>
                                        <p:tgtEl>
                                          <p:spTgt spid="129"/>
                                        </p:tgtEl>
                                        <p:attrNameLst>
                                          <p:attrName>ppt_x</p:attrName>
                                        </p:attrNameLst>
                                      </p:cBhvr>
                                      <p:tavLst>
                                        <p:tav tm="0">
                                          <p:val>
                                            <p:strVal val="#ppt_x"/>
                                          </p:val>
                                        </p:tav>
                                        <p:tav tm="100000">
                                          <p:val>
                                            <p:strVal val="#ppt_x"/>
                                          </p:val>
                                        </p:tav>
                                      </p:tavLst>
                                    </p:anim>
                                    <p:anim calcmode="lin" valueType="num">
                                      <p:cBhvr additive="base">
                                        <p:cTn id="292" dur="500" fill="hold"/>
                                        <p:tgtEl>
                                          <p:spTgt spid="129"/>
                                        </p:tgtEl>
                                        <p:attrNameLst>
                                          <p:attrName>ppt_y</p:attrName>
                                        </p:attrNameLst>
                                      </p:cBhvr>
                                      <p:tavLst>
                                        <p:tav tm="0">
                                          <p:val>
                                            <p:strVal val="1+#ppt_h/2"/>
                                          </p:val>
                                        </p:tav>
                                        <p:tav tm="100000">
                                          <p:val>
                                            <p:strVal val="#ppt_y"/>
                                          </p:val>
                                        </p:tav>
                                      </p:tavLst>
                                    </p:anim>
                                  </p:childTnLst>
                                </p:cTn>
                              </p:par>
                              <p:par>
                                <p:cTn id="293" presetID="2" presetClass="entr" presetSubtype="4" fill="hold" grpId="0" nodeType="withEffect">
                                  <p:stCondLst>
                                    <p:cond delay="0"/>
                                  </p:stCondLst>
                                  <p:childTnLst>
                                    <p:set>
                                      <p:cBhvr>
                                        <p:cTn id="294" dur="1" fill="hold">
                                          <p:stCondLst>
                                            <p:cond delay="0"/>
                                          </p:stCondLst>
                                        </p:cTn>
                                        <p:tgtEl>
                                          <p:spTgt spid="130"/>
                                        </p:tgtEl>
                                        <p:attrNameLst>
                                          <p:attrName>style.visibility</p:attrName>
                                        </p:attrNameLst>
                                      </p:cBhvr>
                                      <p:to>
                                        <p:strVal val="visible"/>
                                      </p:to>
                                    </p:set>
                                    <p:anim calcmode="lin" valueType="num">
                                      <p:cBhvr additive="base">
                                        <p:cTn id="295" dur="500" fill="hold"/>
                                        <p:tgtEl>
                                          <p:spTgt spid="130"/>
                                        </p:tgtEl>
                                        <p:attrNameLst>
                                          <p:attrName>ppt_x</p:attrName>
                                        </p:attrNameLst>
                                      </p:cBhvr>
                                      <p:tavLst>
                                        <p:tav tm="0">
                                          <p:val>
                                            <p:strVal val="#ppt_x"/>
                                          </p:val>
                                        </p:tav>
                                        <p:tav tm="100000">
                                          <p:val>
                                            <p:strVal val="#ppt_x"/>
                                          </p:val>
                                        </p:tav>
                                      </p:tavLst>
                                    </p:anim>
                                    <p:anim calcmode="lin" valueType="num">
                                      <p:cBhvr additive="base">
                                        <p:cTn id="296" dur="500" fill="hold"/>
                                        <p:tgtEl>
                                          <p:spTgt spid="130"/>
                                        </p:tgtEl>
                                        <p:attrNameLst>
                                          <p:attrName>ppt_y</p:attrName>
                                        </p:attrNameLst>
                                      </p:cBhvr>
                                      <p:tavLst>
                                        <p:tav tm="0">
                                          <p:val>
                                            <p:strVal val="1+#ppt_h/2"/>
                                          </p:val>
                                        </p:tav>
                                        <p:tav tm="100000">
                                          <p:val>
                                            <p:strVal val="#ppt_y"/>
                                          </p:val>
                                        </p:tav>
                                      </p:tavLst>
                                    </p:anim>
                                  </p:childTnLst>
                                </p:cTn>
                              </p:par>
                              <p:par>
                                <p:cTn id="297" presetID="2" presetClass="entr" presetSubtype="4" fill="hold" grpId="0" nodeType="withEffect">
                                  <p:stCondLst>
                                    <p:cond delay="0"/>
                                  </p:stCondLst>
                                  <p:childTnLst>
                                    <p:set>
                                      <p:cBhvr>
                                        <p:cTn id="298" dur="1" fill="hold">
                                          <p:stCondLst>
                                            <p:cond delay="0"/>
                                          </p:stCondLst>
                                        </p:cTn>
                                        <p:tgtEl>
                                          <p:spTgt spid="131"/>
                                        </p:tgtEl>
                                        <p:attrNameLst>
                                          <p:attrName>style.visibility</p:attrName>
                                        </p:attrNameLst>
                                      </p:cBhvr>
                                      <p:to>
                                        <p:strVal val="visible"/>
                                      </p:to>
                                    </p:set>
                                    <p:anim calcmode="lin" valueType="num">
                                      <p:cBhvr additive="base">
                                        <p:cTn id="299" dur="500" fill="hold"/>
                                        <p:tgtEl>
                                          <p:spTgt spid="131"/>
                                        </p:tgtEl>
                                        <p:attrNameLst>
                                          <p:attrName>ppt_x</p:attrName>
                                        </p:attrNameLst>
                                      </p:cBhvr>
                                      <p:tavLst>
                                        <p:tav tm="0">
                                          <p:val>
                                            <p:strVal val="#ppt_x"/>
                                          </p:val>
                                        </p:tav>
                                        <p:tav tm="100000">
                                          <p:val>
                                            <p:strVal val="#ppt_x"/>
                                          </p:val>
                                        </p:tav>
                                      </p:tavLst>
                                    </p:anim>
                                    <p:anim calcmode="lin" valueType="num">
                                      <p:cBhvr additive="base">
                                        <p:cTn id="300" dur="500" fill="hold"/>
                                        <p:tgtEl>
                                          <p:spTgt spid="131"/>
                                        </p:tgtEl>
                                        <p:attrNameLst>
                                          <p:attrName>ppt_y</p:attrName>
                                        </p:attrNameLst>
                                      </p:cBhvr>
                                      <p:tavLst>
                                        <p:tav tm="0">
                                          <p:val>
                                            <p:strVal val="1+#ppt_h/2"/>
                                          </p:val>
                                        </p:tav>
                                        <p:tav tm="100000">
                                          <p:val>
                                            <p:strVal val="#ppt_y"/>
                                          </p:val>
                                        </p:tav>
                                      </p:tavLst>
                                    </p:anim>
                                  </p:childTnLst>
                                </p:cTn>
                              </p:par>
                              <p:par>
                                <p:cTn id="301" presetID="2" presetClass="entr" presetSubtype="8" fill="hold" grpId="0" nodeType="withEffect">
                                  <p:stCondLst>
                                    <p:cond delay="0"/>
                                  </p:stCondLst>
                                  <p:childTnLst>
                                    <p:set>
                                      <p:cBhvr>
                                        <p:cTn id="302" dur="1" fill="hold">
                                          <p:stCondLst>
                                            <p:cond delay="0"/>
                                          </p:stCondLst>
                                        </p:cTn>
                                        <p:tgtEl>
                                          <p:spTgt spid="132"/>
                                        </p:tgtEl>
                                        <p:attrNameLst>
                                          <p:attrName>style.visibility</p:attrName>
                                        </p:attrNameLst>
                                      </p:cBhvr>
                                      <p:to>
                                        <p:strVal val="visible"/>
                                      </p:to>
                                    </p:set>
                                    <p:anim calcmode="lin" valueType="num">
                                      <p:cBhvr additive="base">
                                        <p:cTn id="303" dur="500" fill="hold"/>
                                        <p:tgtEl>
                                          <p:spTgt spid="132"/>
                                        </p:tgtEl>
                                        <p:attrNameLst>
                                          <p:attrName>ppt_x</p:attrName>
                                        </p:attrNameLst>
                                      </p:cBhvr>
                                      <p:tavLst>
                                        <p:tav tm="0">
                                          <p:val>
                                            <p:strVal val="0-#ppt_w/2"/>
                                          </p:val>
                                        </p:tav>
                                        <p:tav tm="100000">
                                          <p:val>
                                            <p:strVal val="#ppt_x"/>
                                          </p:val>
                                        </p:tav>
                                      </p:tavLst>
                                    </p:anim>
                                    <p:anim calcmode="lin" valueType="num">
                                      <p:cBhvr additive="base">
                                        <p:cTn id="304" dur="500" fill="hold"/>
                                        <p:tgtEl>
                                          <p:spTgt spid="132"/>
                                        </p:tgtEl>
                                        <p:attrNameLst>
                                          <p:attrName>ppt_y</p:attrName>
                                        </p:attrNameLst>
                                      </p:cBhvr>
                                      <p:tavLst>
                                        <p:tav tm="0">
                                          <p:val>
                                            <p:strVal val="#ppt_y"/>
                                          </p:val>
                                        </p:tav>
                                        <p:tav tm="100000">
                                          <p:val>
                                            <p:strVal val="#ppt_y"/>
                                          </p:val>
                                        </p:tav>
                                      </p:tavLst>
                                    </p:anim>
                                  </p:childTnLst>
                                </p:cTn>
                              </p:par>
                              <p:par>
                                <p:cTn id="305" presetID="2" presetClass="entr" presetSubtype="4" fill="hold" grpId="0" nodeType="withEffect">
                                  <p:stCondLst>
                                    <p:cond delay="0"/>
                                  </p:stCondLst>
                                  <p:childTnLst>
                                    <p:set>
                                      <p:cBhvr>
                                        <p:cTn id="306" dur="1" fill="hold">
                                          <p:stCondLst>
                                            <p:cond delay="0"/>
                                          </p:stCondLst>
                                        </p:cTn>
                                        <p:tgtEl>
                                          <p:spTgt spid="133"/>
                                        </p:tgtEl>
                                        <p:attrNameLst>
                                          <p:attrName>style.visibility</p:attrName>
                                        </p:attrNameLst>
                                      </p:cBhvr>
                                      <p:to>
                                        <p:strVal val="visible"/>
                                      </p:to>
                                    </p:set>
                                    <p:anim calcmode="lin" valueType="num">
                                      <p:cBhvr additive="base">
                                        <p:cTn id="307" dur="500" fill="hold"/>
                                        <p:tgtEl>
                                          <p:spTgt spid="133"/>
                                        </p:tgtEl>
                                        <p:attrNameLst>
                                          <p:attrName>ppt_x</p:attrName>
                                        </p:attrNameLst>
                                      </p:cBhvr>
                                      <p:tavLst>
                                        <p:tav tm="0">
                                          <p:val>
                                            <p:strVal val="#ppt_x"/>
                                          </p:val>
                                        </p:tav>
                                        <p:tav tm="100000">
                                          <p:val>
                                            <p:strVal val="#ppt_x"/>
                                          </p:val>
                                        </p:tav>
                                      </p:tavLst>
                                    </p:anim>
                                    <p:anim calcmode="lin" valueType="num">
                                      <p:cBhvr additive="base">
                                        <p:cTn id="308" dur="500" fill="hold"/>
                                        <p:tgtEl>
                                          <p:spTgt spid="133"/>
                                        </p:tgtEl>
                                        <p:attrNameLst>
                                          <p:attrName>ppt_y</p:attrName>
                                        </p:attrNameLst>
                                      </p:cBhvr>
                                      <p:tavLst>
                                        <p:tav tm="0">
                                          <p:val>
                                            <p:strVal val="1+#ppt_h/2"/>
                                          </p:val>
                                        </p:tav>
                                        <p:tav tm="100000">
                                          <p:val>
                                            <p:strVal val="#ppt_y"/>
                                          </p:val>
                                        </p:tav>
                                      </p:tavLst>
                                    </p:anim>
                                  </p:childTnLst>
                                </p:cTn>
                              </p:par>
                              <p:par>
                                <p:cTn id="309" presetID="2" presetClass="entr" presetSubtype="4" fill="hold" grpId="0" nodeType="withEffect">
                                  <p:stCondLst>
                                    <p:cond delay="0"/>
                                  </p:stCondLst>
                                  <p:childTnLst>
                                    <p:set>
                                      <p:cBhvr>
                                        <p:cTn id="310" dur="1" fill="hold">
                                          <p:stCondLst>
                                            <p:cond delay="0"/>
                                          </p:stCondLst>
                                        </p:cTn>
                                        <p:tgtEl>
                                          <p:spTgt spid="134"/>
                                        </p:tgtEl>
                                        <p:attrNameLst>
                                          <p:attrName>style.visibility</p:attrName>
                                        </p:attrNameLst>
                                      </p:cBhvr>
                                      <p:to>
                                        <p:strVal val="visible"/>
                                      </p:to>
                                    </p:set>
                                    <p:anim calcmode="lin" valueType="num">
                                      <p:cBhvr additive="base">
                                        <p:cTn id="311" dur="500" fill="hold"/>
                                        <p:tgtEl>
                                          <p:spTgt spid="134"/>
                                        </p:tgtEl>
                                        <p:attrNameLst>
                                          <p:attrName>ppt_x</p:attrName>
                                        </p:attrNameLst>
                                      </p:cBhvr>
                                      <p:tavLst>
                                        <p:tav tm="0">
                                          <p:val>
                                            <p:strVal val="#ppt_x"/>
                                          </p:val>
                                        </p:tav>
                                        <p:tav tm="100000">
                                          <p:val>
                                            <p:strVal val="#ppt_x"/>
                                          </p:val>
                                        </p:tav>
                                      </p:tavLst>
                                    </p:anim>
                                    <p:anim calcmode="lin" valueType="num">
                                      <p:cBhvr additive="base">
                                        <p:cTn id="312" dur="500" fill="hold"/>
                                        <p:tgtEl>
                                          <p:spTgt spid="134"/>
                                        </p:tgtEl>
                                        <p:attrNameLst>
                                          <p:attrName>ppt_y</p:attrName>
                                        </p:attrNameLst>
                                      </p:cBhvr>
                                      <p:tavLst>
                                        <p:tav tm="0">
                                          <p:val>
                                            <p:strVal val="1+#ppt_h/2"/>
                                          </p:val>
                                        </p:tav>
                                        <p:tav tm="100000">
                                          <p:val>
                                            <p:strVal val="#ppt_y"/>
                                          </p:val>
                                        </p:tav>
                                      </p:tavLst>
                                    </p:anim>
                                  </p:childTnLst>
                                </p:cTn>
                              </p:par>
                              <p:par>
                                <p:cTn id="313" presetID="2" presetClass="entr" presetSubtype="4" fill="hold" grpId="0" nodeType="withEffect">
                                  <p:stCondLst>
                                    <p:cond delay="0"/>
                                  </p:stCondLst>
                                  <p:childTnLst>
                                    <p:set>
                                      <p:cBhvr>
                                        <p:cTn id="314" dur="1" fill="hold">
                                          <p:stCondLst>
                                            <p:cond delay="0"/>
                                          </p:stCondLst>
                                        </p:cTn>
                                        <p:tgtEl>
                                          <p:spTgt spid="135"/>
                                        </p:tgtEl>
                                        <p:attrNameLst>
                                          <p:attrName>style.visibility</p:attrName>
                                        </p:attrNameLst>
                                      </p:cBhvr>
                                      <p:to>
                                        <p:strVal val="visible"/>
                                      </p:to>
                                    </p:set>
                                    <p:anim calcmode="lin" valueType="num">
                                      <p:cBhvr additive="base">
                                        <p:cTn id="315" dur="500" fill="hold"/>
                                        <p:tgtEl>
                                          <p:spTgt spid="135"/>
                                        </p:tgtEl>
                                        <p:attrNameLst>
                                          <p:attrName>ppt_x</p:attrName>
                                        </p:attrNameLst>
                                      </p:cBhvr>
                                      <p:tavLst>
                                        <p:tav tm="0">
                                          <p:val>
                                            <p:strVal val="#ppt_x"/>
                                          </p:val>
                                        </p:tav>
                                        <p:tav tm="100000">
                                          <p:val>
                                            <p:strVal val="#ppt_x"/>
                                          </p:val>
                                        </p:tav>
                                      </p:tavLst>
                                    </p:anim>
                                    <p:anim calcmode="lin" valueType="num">
                                      <p:cBhvr additive="base">
                                        <p:cTn id="316" dur="500" fill="hold"/>
                                        <p:tgtEl>
                                          <p:spTgt spid="135"/>
                                        </p:tgtEl>
                                        <p:attrNameLst>
                                          <p:attrName>ppt_y</p:attrName>
                                        </p:attrNameLst>
                                      </p:cBhvr>
                                      <p:tavLst>
                                        <p:tav tm="0">
                                          <p:val>
                                            <p:strVal val="1+#ppt_h/2"/>
                                          </p:val>
                                        </p:tav>
                                        <p:tav tm="100000">
                                          <p:val>
                                            <p:strVal val="#ppt_y"/>
                                          </p:val>
                                        </p:tav>
                                      </p:tavLst>
                                    </p:anim>
                                  </p:childTnLst>
                                </p:cTn>
                              </p:par>
                              <p:par>
                                <p:cTn id="317" presetID="2" presetClass="entr" presetSubtype="4" fill="hold" grpId="0" nodeType="withEffect">
                                  <p:stCondLst>
                                    <p:cond delay="0"/>
                                  </p:stCondLst>
                                  <p:childTnLst>
                                    <p:set>
                                      <p:cBhvr>
                                        <p:cTn id="318" dur="1" fill="hold">
                                          <p:stCondLst>
                                            <p:cond delay="0"/>
                                          </p:stCondLst>
                                        </p:cTn>
                                        <p:tgtEl>
                                          <p:spTgt spid="136"/>
                                        </p:tgtEl>
                                        <p:attrNameLst>
                                          <p:attrName>style.visibility</p:attrName>
                                        </p:attrNameLst>
                                      </p:cBhvr>
                                      <p:to>
                                        <p:strVal val="visible"/>
                                      </p:to>
                                    </p:set>
                                    <p:anim calcmode="lin" valueType="num">
                                      <p:cBhvr additive="base">
                                        <p:cTn id="319" dur="500" fill="hold"/>
                                        <p:tgtEl>
                                          <p:spTgt spid="136"/>
                                        </p:tgtEl>
                                        <p:attrNameLst>
                                          <p:attrName>ppt_x</p:attrName>
                                        </p:attrNameLst>
                                      </p:cBhvr>
                                      <p:tavLst>
                                        <p:tav tm="0">
                                          <p:val>
                                            <p:strVal val="#ppt_x"/>
                                          </p:val>
                                        </p:tav>
                                        <p:tav tm="100000">
                                          <p:val>
                                            <p:strVal val="#ppt_x"/>
                                          </p:val>
                                        </p:tav>
                                      </p:tavLst>
                                    </p:anim>
                                    <p:anim calcmode="lin" valueType="num">
                                      <p:cBhvr additive="base">
                                        <p:cTn id="320" dur="500" fill="hold"/>
                                        <p:tgtEl>
                                          <p:spTgt spid="136"/>
                                        </p:tgtEl>
                                        <p:attrNameLst>
                                          <p:attrName>ppt_y</p:attrName>
                                        </p:attrNameLst>
                                      </p:cBhvr>
                                      <p:tavLst>
                                        <p:tav tm="0">
                                          <p:val>
                                            <p:strVal val="1+#ppt_h/2"/>
                                          </p:val>
                                        </p:tav>
                                        <p:tav tm="100000">
                                          <p:val>
                                            <p:strVal val="#ppt_y"/>
                                          </p:val>
                                        </p:tav>
                                      </p:tavLst>
                                    </p:anim>
                                  </p:childTnLst>
                                </p:cTn>
                              </p:par>
                              <p:par>
                                <p:cTn id="321" presetID="2" presetClass="entr" presetSubtype="4" fill="hold" grpId="0" nodeType="withEffect">
                                  <p:stCondLst>
                                    <p:cond delay="0"/>
                                  </p:stCondLst>
                                  <p:childTnLst>
                                    <p:set>
                                      <p:cBhvr>
                                        <p:cTn id="322" dur="1" fill="hold">
                                          <p:stCondLst>
                                            <p:cond delay="0"/>
                                          </p:stCondLst>
                                        </p:cTn>
                                        <p:tgtEl>
                                          <p:spTgt spid="137"/>
                                        </p:tgtEl>
                                        <p:attrNameLst>
                                          <p:attrName>style.visibility</p:attrName>
                                        </p:attrNameLst>
                                      </p:cBhvr>
                                      <p:to>
                                        <p:strVal val="visible"/>
                                      </p:to>
                                    </p:set>
                                    <p:anim calcmode="lin" valueType="num">
                                      <p:cBhvr additive="base">
                                        <p:cTn id="323" dur="500" fill="hold"/>
                                        <p:tgtEl>
                                          <p:spTgt spid="137"/>
                                        </p:tgtEl>
                                        <p:attrNameLst>
                                          <p:attrName>ppt_x</p:attrName>
                                        </p:attrNameLst>
                                      </p:cBhvr>
                                      <p:tavLst>
                                        <p:tav tm="0">
                                          <p:val>
                                            <p:strVal val="#ppt_x"/>
                                          </p:val>
                                        </p:tav>
                                        <p:tav tm="100000">
                                          <p:val>
                                            <p:strVal val="#ppt_x"/>
                                          </p:val>
                                        </p:tav>
                                      </p:tavLst>
                                    </p:anim>
                                    <p:anim calcmode="lin" valueType="num">
                                      <p:cBhvr additive="base">
                                        <p:cTn id="324" dur="500" fill="hold"/>
                                        <p:tgtEl>
                                          <p:spTgt spid="137"/>
                                        </p:tgtEl>
                                        <p:attrNameLst>
                                          <p:attrName>ppt_y</p:attrName>
                                        </p:attrNameLst>
                                      </p:cBhvr>
                                      <p:tavLst>
                                        <p:tav tm="0">
                                          <p:val>
                                            <p:strVal val="1+#ppt_h/2"/>
                                          </p:val>
                                        </p:tav>
                                        <p:tav tm="100000">
                                          <p:val>
                                            <p:strVal val="#ppt_y"/>
                                          </p:val>
                                        </p:tav>
                                      </p:tavLst>
                                    </p:anim>
                                  </p:childTnLst>
                                </p:cTn>
                              </p:par>
                              <p:par>
                                <p:cTn id="325" presetID="2" presetClass="entr" presetSubtype="4" fill="hold" grpId="0" nodeType="withEffect">
                                  <p:stCondLst>
                                    <p:cond delay="0"/>
                                  </p:stCondLst>
                                  <p:childTnLst>
                                    <p:set>
                                      <p:cBhvr>
                                        <p:cTn id="326" dur="1" fill="hold">
                                          <p:stCondLst>
                                            <p:cond delay="0"/>
                                          </p:stCondLst>
                                        </p:cTn>
                                        <p:tgtEl>
                                          <p:spTgt spid="138"/>
                                        </p:tgtEl>
                                        <p:attrNameLst>
                                          <p:attrName>style.visibility</p:attrName>
                                        </p:attrNameLst>
                                      </p:cBhvr>
                                      <p:to>
                                        <p:strVal val="visible"/>
                                      </p:to>
                                    </p:set>
                                    <p:anim calcmode="lin" valueType="num">
                                      <p:cBhvr additive="base">
                                        <p:cTn id="327" dur="500" fill="hold"/>
                                        <p:tgtEl>
                                          <p:spTgt spid="138"/>
                                        </p:tgtEl>
                                        <p:attrNameLst>
                                          <p:attrName>ppt_x</p:attrName>
                                        </p:attrNameLst>
                                      </p:cBhvr>
                                      <p:tavLst>
                                        <p:tav tm="0">
                                          <p:val>
                                            <p:strVal val="#ppt_x"/>
                                          </p:val>
                                        </p:tav>
                                        <p:tav tm="100000">
                                          <p:val>
                                            <p:strVal val="#ppt_x"/>
                                          </p:val>
                                        </p:tav>
                                      </p:tavLst>
                                    </p:anim>
                                    <p:anim calcmode="lin" valueType="num">
                                      <p:cBhvr additive="base">
                                        <p:cTn id="328" dur="500" fill="hold"/>
                                        <p:tgtEl>
                                          <p:spTgt spid="138"/>
                                        </p:tgtEl>
                                        <p:attrNameLst>
                                          <p:attrName>ppt_y</p:attrName>
                                        </p:attrNameLst>
                                      </p:cBhvr>
                                      <p:tavLst>
                                        <p:tav tm="0">
                                          <p:val>
                                            <p:strVal val="1+#ppt_h/2"/>
                                          </p:val>
                                        </p:tav>
                                        <p:tav tm="100000">
                                          <p:val>
                                            <p:strVal val="#ppt_y"/>
                                          </p:val>
                                        </p:tav>
                                      </p:tavLst>
                                    </p:anim>
                                  </p:childTnLst>
                                </p:cTn>
                              </p:par>
                              <p:par>
                                <p:cTn id="329" presetID="2" presetClass="entr" presetSubtype="4" fill="hold" grpId="0" nodeType="withEffect">
                                  <p:stCondLst>
                                    <p:cond delay="0"/>
                                  </p:stCondLst>
                                  <p:childTnLst>
                                    <p:set>
                                      <p:cBhvr>
                                        <p:cTn id="330" dur="1" fill="hold">
                                          <p:stCondLst>
                                            <p:cond delay="0"/>
                                          </p:stCondLst>
                                        </p:cTn>
                                        <p:tgtEl>
                                          <p:spTgt spid="139"/>
                                        </p:tgtEl>
                                        <p:attrNameLst>
                                          <p:attrName>style.visibility</p:attrName>
                                        </p:attrNameLst>
                                      </p:cBhvr>
                                      <p:to>
                                        <p:strVal val="visible"/>
                                      </p:to>
                                    </p:set>
                                    <p:anim calcmode="lin" valueType="num">
                                      <p:cBhvr additive="base">
                                        <p:cTn id="331" dur="500" fill="hold"/>
                                        <p:tgtEl>
                                          <p:spTgt spid="139"/>
                                        </p:tgtEl>
                                        <p:attrNameLst>
                                          <p:attrName>ppt_x</p:attrName>
                                        </p:attrNameLst>
                                      </p:cBhvr>
                                      <p:tavLst>
                                        <p:tav tm="0">
                                          <p:val>
                                            <p:strVal val="#ppt_x"/>
                                          </p:val>
                                        </p:tav>
                                        <p:tav tm="100000">
                                          <p:val>
                                            <p:strVal val="#ppt_x"/>
                                          </p:val>
                                        </p:tav>
                                      </p:tavLst>
                                    </p:anim>
                                    <p:anim calcmode="lin" valueType="num">
                                      <p:cBhvr additive="base">
                                        <p:cTn id="332" dur="500" fill="hold"/>
                                        <p:tgtEl>
                                          <p:spTgt spid="139"/>
                                        </p:tgtEl>
                                        <p:attrNameLst>
                                          <p:attrName>ppt_y</p:attrName>
                                        </p:attrNameLst>
                                      </p:cBhvr>
                                      <p:tavLst>
                                        <p:tav tm="0">
                                          <p:val>
                                            <p:strVal val="1+#ppt_h/2"/>
                                          </p:val>
                                        </p:tav>
                                        <p:tav tm="100000">
                                          <p:val>
                                            <p:strVal val="#ppt_y"/>
                                          </p:val>
                                        </p:tav>
                                      </p:tavLst>
                                    </p:anim>
                                  </p:childTnLst>
                                </p:cTn>
                              </p:par>
                              <p:par>
                                <p:cTn id="333" presetID="2" presetClass="entr" presetSubtype="4" fill="hold" grpId="0" nodeType="withEffect">
                                  <p:stCondLst>
                                    <p:cond delay="0"/>
                                  </p:stCondLst>
                                  <p:childTnLst>
                                    <p:set>
                                      <p:cBhvr>
                                        <p:cTn id="334" dur="1" fill="hold">
                                          <p:stCondLst>
                                            <p:cond delay="0"/>
                                          </p:stCondLst>
                                        </p:cTn>
                                        <p:tgtEl>
                                          <p:spTgt spid="140"/>
                                        </p:tgtEl>
                                        <p:attrNameLst>
                                          <p:attrName>style.visibility</p:attrName>
                                        </p:attrNameLst>
                                      </p:cBhvr>
                                      <p:to>
                                        <p:strVal val="visible"/>
                                      </p:to>
                                    </p:set>
                                    <p:anim calcmode="lin" valueType="num">
                                      <p:cBhvr additive="base">
                                        <p:cTn id="335" dur="500" fill="hold"/>
                                        <p:tgtEl>
                                          <p:spTgt spid="140"/>
                                        </p:tgtEl>
                                        <p:attrNameLst>
                                          <p:attrName>ppt_x</p:attrName>
                                        </p:attrNameLst>
                                      </p:cBhvr>
                                      <p:tavLst>
                                        <p:tav tm="0">
                                          <p:val>
                                            <p:strVal val="#ppt_x"/>
                                          </p:val>
                                        </p:tav>
                                        <p:tav tm="100000">
                                          <p:val>
                                            <p:strVal val="#ppt_x"/>
                                          </p:val>
                                        </p:tav>
                                      </p:tavLst>
                                    </p:anim>
                                    <p:anim calcmode="lin" valueType="num">
                                      <p:cBhvr additive="base">
                                        <p:cTn id="336" dur="500" fill="hold"/>
                                        <p:tgtEl>
                                          <p:spTgt spid="140"/>
                                        </p:tgtEl>
                                        <p:attrNameLst>
                                          <p:attrName>ppt_y</p:attrName>
                                        </p:attrNameLst>
                                      </p:cBhvr>
                                      <p:tavLst>
                                        <p:tav tm="0">
                                          <p:val>
                                            <p:strVal val="1+#ppt_h/2"/>
                                          </p:val>
                                        </p:tav>
                                        <p:tav tm="100000">
                                          <p:val>
                                            <p:strVal val="#ppt_y"/>
                                          </p:val>
                                        </p:tav>
                                      </p:tavLst>
                                    </p:anim>
                                  </p:childTnLst>
                                </p:cTn>
                              </p:par>
                              <p:par>
                                <p:cTn id="337" presetID="2" presetClass="entr" presetSubtype="4" fill="hold" grpId="0" nodeType="withEffect">
                                  <p:stCondLst>
                                    <p:cond delay="0"/>
                                  </p:stCondLst>
                                  <p:childTnLst>
                                    <p:set>
                                      <p:cBhvr>
                                        <p:cTn id="338" dur="1" fill="hold">
                                          <p:stCondLst>
                                            <p:cond delay="0"/>
                                          </p:stCondLst>
                                        </p:cTn>
                                        <p:tgtEl>
                                          <p:spTgt spid="141"/>
                                        </p:tgtEl>
                                        <p:attrNameLst>
                                          <p:attrName>style.visibility</p:attrName>
                                        </p:attrNameLst>
                                      </p:cBhvr>
                                      <p:to>
                                        <p:strVal val="visible"/>
                                      </p:to>
                                    </p:set>
                                    <p:anim calcmode="lin" valueType="num">
                                      <p:cBhvr additive="base">
                                        <p:cTn id="339" dur="500" fill="hold"/>
                                        <p:tgtEl>
                                          <p:spTgt spid="141"/>
                                        </p:tgtEl>
                                        <p:attrNameLst>
                                          <p:attrName>ppt_x</p:attrName>
                                        </p:attrNameLst>
                                      </p:cBhvr>
                                      <p:tavLst>
                                        <p:tav tm="0">
                                          <p:val>
                                            <p:strVal val="#ppt_x"/>
                                          </p:val>
                                        </p:tav>
                                        <p:tav tm="100000">
                                          <p:val>
                                            <p:strVal val="#ppt_x"/>
                                          </p:val>
                                        </p:tav>
                                      </p:tavLst>
                                    </p:anim>
                                    <p:anim calcmode="lin" valueType="num">
                                      <p:cBhvr additive="base">
                                        <p:cTn id="340" dur="500" fill="hold"/>
                                        <p:tgtEl>
                                          <p:spTgt spid="141"/>
                                        </p:tgtEl>
                                        <p:attrNameLst>
                                          <p:attrName>ppt_y</p:attrName>
                                        </p:attrNameLst>
                                      </p:cBhvr>
                                      <p:tavLst>
                                        <p:tav tm="0">
                                          <p:val>
                                            <p:strVal val="1+#ppt_h/2"/>
                                          </p:val>
                                        </p:tav>
                                        <p:tav tm="100000">
                                          <p:val>
                                            <p:strVal val="#ppt_y"/>
                                          </p:val>
                                        </p:tav>
                                      </p:tavLst>
                                    </p:anim>
                                  </p:childTnLst>
                                </p:cTn>
                              </p:par>
                              <p:par>
                                <p:cTn id="341" presetID="2" presetClass="entr" presetSubtype="4" fill="hold" grpId="0" nodeType="withEffect">
                                  <p:stCondLst>
                                    <p:cond delay="0"/>
                                  </p:stCondLst>
                                  <p:childTnLst>
                                    <p:set>
                                      <p:cBhvr>
                                        <p:cTn id="342" dur="1" fill="hold">
                                          <p:stCondLst>
                                            <p:cond delay="0"/>
                                          </p:stCondLst>
                                        </p:cTn>
                                        <p:tgtEl>
                                          <p:spTgt spid="142"/>
                                        </p:tgtEl>
                                        <p:attrNameLst>
                                          <p:attrName>style.visibility</p:attrName>
                                        </p:attrNameLst>
                                      </p:cBhvr>
                                      <p:to>
                                        <p:strVal val="visible"/>
                                      </p:to>
                                    </p:set>
                                    <p:anim calcmode="lin" valueType="num">
                                      <p:cBhvr additive="base">
                                        <p:cTn id="343" dur="500" fill="hold"/>
                                        <p:tgtEl>
                                          <p:spTgt spid="142"/>
                                        </p:tgtEl>
                                        <p:attrNameLst>
                                          <p:attrName>ppt_x</p:attrName>
                                        </p:attrNameLst>
                                      </p:cBhvr>
                                      <p:tavLst>
                                        <p:tav tm="0">
                                          <p:val>
                                            <p:strVal val="#ppt_x"/>
                                          </p:val>
                                        </p:tav>
                                        <p:tav tm="100000">
                                          <p:val>
                                            <p:strVal val="#ppt_x"/>
                                          </p:val>
                                        </p:tav>
                                      </p:tavLst>
                                    </p:anim>
                                    <p:anim calcmode="lin" valueType="num">
                                      <p:cBhvr additive="base">
                                        <p:cTn id="344" dur="500" fill="hold"/>
                                        <p:tgtEl>
                                          <p:spTgt spid="142"/>
                                        </p:tgtEl>
                                        <p:attrNameLst>
                                          <p:attrName>ppt_y</p:attrName>
                                        </p:attrNameLst>
                                      </p:cBhvr>
                                      <p:tavLst>
                                        <p:tav tm="0">
                                          <p:val>
                                            <p:strVal val="1+#ppt_h/2"/>
                                          </p:val>
                                        </p:tav>
                                        <p:tav tm="100000">
                                          <p:val>
                                            <p:strVal val="#ppt_y"/>
                                          </p:val>
                                        </p:tav>
                                      </p:tavLst>
                                    </p:anim>
                                  </p:childTnLst>
                                </p:cTn>
                              </p:par>
                              <p:par>
                                <p:cTn id="345" presetID="2" presetClass="entr" presetSubtype="4" fill="hold" grpId="0" nodeType="withEffect">
                                  <p:stCondLst>
                                    <p:cond delay="0"/>
                                  </p:stCondLst>
                                  <p:childTnLst>
                                    <p:set>
                                      <p:cBhvr>
                                        <p:cTn id="346" dur="1" fill="hold">
                                          <p:stCondLst>
                                            <p:cond delay="0"/>
                                          </p:stCondLst>
                                        </p:cTn>
                                        <p:tgtEl>
                                          <p:spTgt spid="143"/>
                                        </p:tgtEl>
                                        <p:attrNameLst>
                                          <p:attrName>style.visibility</p:attrName>
                                        </p:attrNameLst>
                                      </p:cBhvr>
                                      <p:to>
                                        <p:strVal val="visible"/>
                                      </p:to>
                                    </p:set>
                                    <p:anim calcmode="lin" valueType="num">
                                      <p:cBhvr additive="base">
                                        <p:cTn id="347" dur="500" fill="hold"/>
                                        <p:tgtEl>
                                          <p:spTgt spid="143"/>
                                        </p:tgtEl>
                                        <p:attrNameLst>
                                          <p:attrName>ppt_x</p:attrName>
                                        </p:attrNameLst>
                                      </p:cBhvr>
                                      <p:tavLst>
                                        <p:tav tm="0">
                                          <p:val>
                                            <p:strVal val="#ppt_x"/>
                                          </p:val>
                                        </p:tav>
                                        <p:tav tm="100000">
                                          <p:val>
                                            <p:strVal val="#ppt_x"/>
                                          </p:val>
                                        </p:tav>
                                      </p:tavLst>
                                    </p:anim>
                                    <p:anim calcmode="lin" valueType="num">
                                      <p:cBhvr additive="base">
                                        <p:cTn id="348" dur="500" fill="hold"/>
                                        <p:tgtEl>
                                          <p:spTgt spid="143"/>
                                        </p:tgtEl>
                                        <p:attrNameLst>
                                          <p:attrName>ppt_y</p:attrName>
                                        </p:attrNameLst>
                                      </p:cBhvr>
                                      <p:tavLst>
                                        <p:tav tm="0">
                                          <p:val>
                                            <p:strVal val="1+#ppt_h/2"/>
                                          </p:val>
                                        </p:tav>
                                        <p:tav tm="100000">
                                          <p:val>
                                            <p:strVal val="#ppt_y"/>
                                          </p:val>
                                        </p:tav>
                                      </p:tavLst>
                                    </p:anim>
                                  </p:childTnLst>
                                </p:cTn>
                              </p:par>
                              <p:par>
                                <p:cTn id="349" presetID="2" presetClass="entr" presetSubtype="4" fill="hold" grpId="0" nodeType="withEffect">
                                  <p:stCondLst>
                                    <p:cond delay="0"/>
                                  </p:stCondLst>
                                  <p:childTnLst>
                                    <p:set>
                                      <p:cBhvr>
                                        <p:cTn id="350" dur="1" fill="hold">
                                          <p:stCondLst>
                                            <p:cond delay="0"/>
                                          </p:stCondLst>
                                        </p:cTn>
                                        <p:tgtEl>
                                          <p:spTgt spid="144"/>
                                        </p:tgtEl>
                                        <p:attrNameLst>
                                          <p:attrName>style.visibility</p:attrName>
                                        </p:attrNameLst>
                                      </p:cBhvr>
                                      <p:to>
                                        <p:strVal val="visible"/>
                                      </p:to>
                                    </p:set>
                                    <p:anim calcmode="lin" valueType="num">
                                      <p:cBhvr additive="base">
                                        <p:cTn id="351" dur="500" fill="hold"/>
                                        <p:tgtEl>
                                          <p:spTgt spid="144"/>
                                        </p:tgtEl>
                                        <p:attrNameLst>
                                          <p:attrName>ppt_x</p:attrName>
                                        </p:attrNameLst>
                                      </p:cBhvr>
                                      <p:tavLst>
                                        <p:tav tm="0">
                                          <p:val>
                                            <p:strVal val="#ppt_x"/>
                                          </p:val>
                                        </p:tav>
                                        <p:tav tm="100000">
                                          <p:val>
                                            <p:strVal val="#ppt_x"/>
                                          </p:val>
                                        </p:tav>
                                      </p:tavLst>
                                    </p:anim>
                                    <p:anim calcmode="lin" valueType="num">
                                      <p:cBhvr additive="base">
                                        <p:cTn id="352" dur="500" fill="hold"/>
                                        <p:tgtEl>
                                          <p:spTgt spid="144"/>
                                        </p:tgtEl>
                                        <p:attrNameLst>
                                          <p:attrName>ppt_y</p:attrName>
                                        </p:attrNameLst>
                                      </p:cBhvr>
                                      <p:tavLst>
                                        <p:tav tm="0">
                                          <p:val>
                                            <p:strVal val="1+#ppt_h/2"/>
                                          </p:val>
                                        </p:tav>
                                        <p:tav tm="100000">
                                          <p:val>
                                            <p:strVal val="#ppt_y"/>
                                          </p:val>
                                        </p:tav>
                                      </p:tavLst>
                                    </p:anim>
                                  </p:childTnLst>
                                </p:cTn>
                              </p:par>
                              <p:par>
                                <p:cTn id="353" presetID="2" presetClass="entr" presetSubtype="4" fill="hold" grpId="0" nodeType="withEffect">
                                  <p:stCondLst>
                                    <p:cond delay="0"/>
                                  </p:stCondLst>
                                  <p:childTnLst>
                                    <p:set>
                                      <p:cBhvr>
                                        <p:cTn id="354" dur="1" fill="hold">
                                          <p:stCondLst>
                                            <p:cond delay="0"/>
                                          </p:stCondLst>
                                        </p:cTn>
                                        <p:tgtEl>
                                          <p:spTgt spid="145"/>
                                        </p:tgtEl>
                                        <p:attrNameLst>
                                          <p:attrName>style.visibility</p:attrName>
                                        </p:attrNameLst>
                                      </p:cBhvr>
                                      <p:to>
                                        <p:strVal val="visible"/>
                                      </p:to>
                                    </p:set>
                                    <p:anim calcmode="lin" valueType="num">
                                      <p:cBhvr additive="base">
                                        <p:cTn id="355" dur="500" fill="hold"/>
                                        <p:tgtEl>
                                          <p:spTgt spid="145"/>
                                        </p:tgtEl>
                                        <p:attrNameLst>
                                          <p:attrName>ppt_x</p:attrName>
                                        </p:attrNameLst>
                                      </p:cBhvr>
                                      <p:tavLst>
                                        <p:tav tm="0">
                                          <p:val>
                                            <p:strVal val="#ppt_x"/>
                                          </p:val>
                                        </p:tav>
                                        <p:tav tm="100000">
                                          <p:val>
                                            <p:strVal val="#ppt_x"/>
                                          </p:val>
                                        </p:tav>
                                      </p:tavLst>
                                    </p:anim>
                                    <p:anim calcmode="lin" valueType="num">
                                      <p:cBhvr additive="base">
                                        <p:cTn id="356" dur="500" fill="hold"/>
                                        <p:tgtEl>
                                          <p:spTgt spid="145"/>
                                        </p:tgtEl>
                                        <p:attrNameLst>
                                          <p:attrName>ppt_y</p:attrName>
                                        </p:attrNameLst>
                                      </p:cBhvr>
                                      <p:tavLst>
                                        <p:tav tm="0">
                                          <p:val>
                                            <p:strVal val="1+#ppt_h/2"/>
                                          </p:val>
                                        </p:tav>
                                        <p:tav tm="100000">
                                          <p:val>
                                            <p:strVal val="#ppt_y"/>
                                          </p:val>
                                        </p:tav>
                                      </p:tavLst>
                                    </p:anim>
                                  </p:childTnLst>
                                </p:cTn>
                              </p:par>
                              <p:par>
                                <p:cTn id="357" presetID="2" presetClass="entr" presetSubtype="4" fill="hold" grpId="0" nodeType="withEffect">
                                  <p:stCondLst>
                                    <p:cond delay="0"/>
                                  </p:stCondLst>
                                  <p:childTnLst>
                                    <p:set>
                                      <p:cBhvr>
                                        <p:cTn id="358" dur="1" fill="hold">
                                          <p:stCondLst>
                                            <p:cond delay="0"/>
                                          </p:stCondLst>
                                        </p:cTn>
                                        <p:tgtEl>
                                          <p:spTgt spid="146"/>
                                        </p:tgtEl>
                                        <p:attrNameLst>
                                          <p:attrName>style.visibility</p:attrName>
                                        </p:attrNameLst>
                                      </p:cBhvr>
                                      <p:to>
                                        <p:strVal val="visible"/>
                                      </p:to>
                                    </p:set>
                                    <p:anim calcmode="lin" valueType="num">
                                      <p:cBhvr additive="base">
                                        <p:cTn id="359" dur="500" fill="hold"/>
                                        <p:tgtEl>
                                          <p:spTgt spid="146"/>
                                        </p:tgtEl>
                                        <p:attrNameLst>
                                          <p:attrName>ppt_x</p:attrName>
                                        </p:attrNameLst>
                                      </p:cBhvr>
                                      <p:tavLst>
                                        <p:tav tm="0">
                                          <p:val>
                                            <p:strVal val="#ppt_x"/>
                                          </p:val>
                                        </p:tav>
                                        <p:tav tm="100000">
                                          <p:val>
                                            <p:strVal val="#ppt_x"/>
                                          </p:val>
                                        </p:tav>
                                      </p:tavLst>
                                    </p:anim>
                                    <p:anim calcmode="lin" valueType="num">
                                      <p:cBhvr additive="base">
                                        <p:cTn id="360" dur="500" fill="hold"/>
                                        <p:tgtEl>
                                          <p:spTgt spid="146"/>
                                        </p:tgtEl>
                                        <p:attrNameLst>
                                          <p:attrName>ppt_y</p:attrName>
                                        </p:attrNameLst>
                                      </p:cBhvr>
                                      <p:tavLst>
                                        <p:tav tm="0">
                                          <p:val>
                                            <p:strVal val="1+#ppt_h/2"/>
                                          </p:val>
                                        </p:tav>
                                        <p:tav tm="100000">
                                          <p:val>
                                            <p:strVal val="#ppt_y"/>
                                          </p:val>
                                        </p:tav>
                                      </p:tavLst>
                                    </p:anim>
                                  </p:childTnLst>
                                </p:cTn>
                              </p:par>
                              <p:par>
                                <p:cTn id="361" presetID="2" presetClass="entr" presetSubtype="4" fill="hold" grpId="0" nodeType="withEffect">
                                  <p:stCondLst>
                                    <p:cond delay="0"/>
                                  </p:stCondLst>
                                  <p:childTnLst>
                                    <p:set>
                                      <p:cBhvr>
                                        <p:cTn id="362" dur="1" fill="hold">
                                          <p:stCondLst>
                                            <p:cond delay="0"/>
                                          </p:stCondLst>
                                        </p:cTn>
                                        <p:tgtEl>
                                          <p:spTgt spid="147"/>
                                        </p:tgtEl>
                                        <p:attrNameLst>
                                          <p:attrName>style.visibility</p:attrName>
                                        </p:attrNameLst>
                                      </p:cBhvr>
                                      <p:to>
                                        <p:strVal val="visible"/>
                                      </p:to>
                                    </p:set>
                                    <p:anim calcmode="lin" valueType="num">
                                      <p:cBhvr additive="base">
                                        <p:cTn id="363" dur="500" fill="hold"/>
                                        <p:tgtEl>
                                          <p:spTgt spid="147"/>
                                        </p:tgtEl>
                                        <p:attrNameLst>
                                          <p:attrName>ppt_x</p:attrName>
                                        </p:attrNameLst>
                                      </p:cBhvr>
                                      <p:tavLst>
                                        <p:tav tm="0">
                                          <p:val>
                                            <p:strVal val="#ppt_x"/>
                                          </p:val>
                                        </p:tav>
                                        <p:tav tm="100000">
                                          <p:val>
                                            <p:strVal val="#ppt_x"/>
                                          </p:val>
                                        </p:tav>
                                      </p:tavLst>
                                    </p:anim>
                                    <p:anim calcmode="lin" valueType="num">
                                      <p:cBhvr additive="base">
                                        <p:cTn id="364" dur="500" fill="hold"/>
                                        <p:tgtEl>
                                          <p:spTgt spid="147"/>
                                        </p:tgtEl>
                                        <p:attrNameLst>
                                          <p:attrName>ppt_y</p:attrName>
                                        </p:attrNameLst>
                                      </p:cBhvr>
                                      <p:tavLst>
                                        <p:tav tm="0">
                                          <p:val>
                                            <p:strVal val="1+#ppt_h/2"/>
                                          </p:val>
                                        </p:tav>
                                        <p:tav tm="100000">
                                          <p:val>
                                            <p:strVal val="#ppt_y"/>
                                          </p:val>
                                        </p:tav>
                                      </p:tavLst>
                                    </p:anim>
                                  </p:childTnLst>
                                </p:cTn>
                              </p:par>
                              <p:par>
                                <p:cTn id="365" presetID="2" presetClass="entr" presetSubtype="4" fill="hold" grpId="0" nodeType="withEffect">
                                  <p:stCondLst>
                                    <p:cond delay="0"/>
                                  </p:stCondLst>
                                  <p:childTnLst>
                                    <p:set>
                                      <p:cBhvr>
                                        <p:cTn id="366" dur="1" fill="hold">
                                          <p:stCondLst>
                                            <p:cond delay="0"/>
                                          </p:stCondLst>
                                        </p:cTn>
                                        <p:tgtEl>
                                          <p:spTgt spid="148"/>
                                        </p:tgtEl>
                                        <p:attrNameLst>
                                          <p:attrName>style.visibility</p:attrName>
                                        </p:attrNameLst>
                                      </p:cBhvr>
                                      <p:to>
                                        <p:strVal val="visible"/>
                                      </p:to>
                                    </p:set>
                                    <p:anim calcmode="lin" valueType="num">
                                      <p:cBhvr additive="base">
                                        <p:cTn id="367" dur="500" fill="hold"/>
                                        <p:tgtEl>
                                          <p:spTgt spid="148"/>
                                        </p:tgtEl>
                                        <p:attrNameLst>
                                          <p:attrName>ppt_x</p:attrName>
                                        </p:attrNameLst>
                                      </p:cBhvr>
                                      <p:tavLst>
                                        <p:tav tm="0">
                                          <p:val>
                                            <p:strVal val="#ppt_x"/>
                                          </p:val>
                                        </p:tav>
                                        <p:tav tm="100000">
                                          <p:val>
                                            <p:strVal val="#ppt_x"/>
                                          </p:val>
                                        </p:tav>
                                      </p:tavLst>
                                    </p:anim>
                                    <p:anim calcmode="lin" valueType="num">
                                      <p:cBhvr additive="base">
                                        <p:cTn id="368" dur="500" fill="hold"/>
                                        <p:tgtEl>
                                          <p:spTgt spid="148"/>
                                        </p:tgtEl>
                                        <p:attrNameLst>
                                          <p:attrName>ppt_y</p:attrName>
                                        </p:attrNameLst>
                                      </p:cBhvr>
                                      <p:tavLst>
                                        <p:tav tm="0">
                                          <p:val>
                                            <p:strVal val="1+#ppt_h/2"/>
                                          </p:val>
                                        </p:tav>
                                        <p:tav tm="100000">
                                          <p:val>
                                            <p:strVal val="#ppt_y"/>
                                          </p:val>
                                        </p:tav>
                                      </p:tavLst>
                                    </p:anim>
                                  </p:childTnLst>
                                </p:cTn>
                              </p:par>
                              <p:par>
                                <p:cTn id="369" presetID="2" presetClass="entr" presetSubtype="4" fill="hold" grpId="0" nodeType="withEffect">
                                  <p:stCondLst>
                                    <p:cond delay="0"/>
                                  </p:stCondLst>
                                  <p:childTnLst>
                                    <p:set>
                                      <p:cBhvr>
                                        <p:cTn id="370" dur="1" fill="hold">
                                          <p:stCondLst>
                                            <p:cond delay="0"/>
                                          </p:stCondLst>
                                        </p:cTn>
                                        <p:tgtEl>
                                          <p:spTgt spid="149"/>
                                        </p:tgtEl>
                                        <p:attrNameLst>
                                          <p:attrName>style.visibility</p:attrName>
                                        </p:attrNameLst>
                                      </p:cBhvr>
                                      <p:to>
                                        <p:strVal val="visible"/>
                                      </p:to>
                                    </p:set>
                                    <p:anim calcmode="lin" valueType="num">
                                      <p:cBhvr additive="base">
                                        <p:cTn id="371" dur="500" fill="hold"/>
                                        <p:tgtEl>
                                          <p:spTgt spid="149"/>
                                        </p:tgtEl>
                                        <p:attrNameLst>
                                          <p:attrName>ppt_x</p:attrName>
                                        </p:attrNameLst>
                                      </p:cBhvr>
                                      <p:tavLst>
                                        <p:tav tm="0">
                                          <p:val>
                                            <p:strVal val="#ppt_x"/>
                                          </p:val>
                                        </p:tav>
                                        <p:tav tm="100000">
                                          <p:val>
                                            <p:strVal val="#ppt_x"/>
                                          </p:val>
                                        </p:tav>
                                      </p:tavLst>
                                    </p:anim>
                                    <p:anim calcmode="lin" valueType="num">
                                      <p:cBhvr additive="base">
                                        <p:cTn id="372" dur="500" fill="hold"/>
                                        <p:tgtEl>
                                          <p:spTgt spid="149"/>
                                        </p:tgtEl>
                                        <p:attrNameLst>
                                          <p:attrName>ppt_y</p:attrName>
                                        </p:attrNameLst>
                                      </p:cBhvr>
                                      <p:tavLst>
                                        <p:tav tm="0">
                                          <p:val>
                                            <p:strVal val="1+#ppt_h/2"/>
                                          </p:val>
                                        </p:tav>
                                        <p:tav tm="100000">
                                          <p:val>
                                            <p:strVal val="#ppt_y"/>
                                          </p:val>
                                        </p:tav>
                                      </p:tavLst>
                                    </p:anim>
                                  </p:childTnLst>
                                </p:cTn>
                              </p:par>
                            </p:childTnLst>
                          </p:cTn>
                        </p:par>
                        <p:par>
                          <p:cTn id="373" fill="hold">
                            <p:stCondLst>
                              <p:cond delay="500"/>
                            </p:stCondLst>
                            <p:childTnLst>
                              <p:par>
                                <p:cTn id="374" presetID="10" presetClass="entr" presetSubtype="0" fill="hold" grpId="0" nodeType="afterEffect">
                                  <p:stCondLst>
                                    <p:cond delay="0"/>
                                  </p:stCondLst>
                                  <p:childTnLst>
                                    <p:set>
                                      <p:cBhvr>
                                        <p:cTn id="375" dur="1" fill="hold">
                                          <p:stCondLst>
                                            <p:cond delay="0"/>
                                          </p:stCondLst>
                                        </p:cTn>
                                        <p:tgtEl>
                                          <p:spTgt spid="159"/>
                                        </p:tgtEl>
                                        <p:attrNameLst>
                                          <p:attrName>style.visibility</p:attrName>
                                        </p:attrNameLst>
                                      </p:cBhvr>
                                      <p:to>
                                        <p:strVal val="visible"/>
                                      </p:to>
                                    </p:set>
                                    <p:animEffect transition="in" filter="fade">
                                      <p:cBhvr>
                                        <p:cTn id="376" dur="500"/>
                                        <p:tgtEl>
                                          <p:spTgt spid="159"/>
                                        </p:tgtEl>
                                      </p:cBhvr>
                                    </p:animEffect>
                                  </p:childTnLst>
                                </p:cTn>
                              </p:par>
                            </p:childTnLst>
                          </p:cTn>
                        </p:par>
                        <p:par>
                          <p:cTn id="377" fill="hold">
                            <p:stCondLst>
                              <p:cond delay="1000"/>
                            </p:stCondLst>
                            <p:childTnLst>
                              <p:par>
                                <p:cTn id="378" presetID="42" presetClass="entr" presetSubtype="0" fill="hold" grpId="0" nodeType="afterEffect">
                                  <p:stCondLst>
                                    <p:cond delay="0"/>
                                  </p:stCondLst>
                                  <p:childTnLst>
                                    <p:set>
                                      <p:cBhvr>
                                        <p:cTn id="379" dur="1" fill="hold">
                                          <p:stCondLst>
                                            <p:cond delay="0"/>
                                          </p:stCondLst>
                                        </p:cTn>
                                        <p:tgtEl>
                                          <p:spTgt spid="160"/>
                                        </p:tgtEl>
                                        <p:attrNameLst>
                                          <p:attrName>style.visibility</p:attrName>
                                        </p:attrNameLst>
                                      </p:cBhvr>
                                      <p:to>
                                        <p:strVal val="visible"/>
                                      </p:to>
                                    </p:set>
                                    <p:animEffect transition="in" filter="fade">
                                      <p:cBhvr>
                                        <p:cTn id="380" dur="1000"/>
                                        <p:tgtEl>
                                          <p:spTgt spid="160"/>
                                        </p:tgtEl>
                                      </p:cBhvr>
                                    </p:animEffect>
                                    <p:anim calcmode="lin" valueType="num">
                                      <p:cBhvr>
                                        <p:cTn id="381" dur="1000" fill="hold"/>
                                        <p:tgtEl>
                                          <p:spTgt spid="160"/>
                                        </p:tgtEl>
                                        <p:attrNameLst>
                                          <p:attrName>ppt_x</p:attrName>
                                        </p:attrNameLst>
                                      </p:cBhvr>
                                      <p:tavLst>
                                        <p:tav tm="0">
                                          <p:val>
                                            <p:strVal val="#ppt_x"/>
                                          </p:val>
                                        </p:tav>
                                        <p:tav tm="100000">
                                          <p:val>
                                            <p:strVal val="#ppt_x"/>
                                          </p:val>
                                        </p:tav>
                                      </p:tavLst>
                                    </p:anim>
                                    <p:anim calcmode="lin" valueType="num">
                                      <p:cBhvr>
                                        <p:cTn id="382" dur="1000" fill="hold"/>
                                        <p:tgtEl>
                                          <p:spTgt spid="160"/>
                                        </p:tgtEl>
                                        <p:attrNameLst>
                                          <p:attrName>ppt_y</p:attrName>
                                        </p:attrNameLst>
                                      </p:cBhvr>
                                      <p:tavLst>
                                        <p:tav tm="0">
                                          <p:val>
                                            <p:strVal val="#ppt_y+.1"/>
                                          </p:val>
                                        </p:tav>
                                        <p:tav tm="100000">
                                          <p:val>
                                            <p:strVal val="#ppt_y"/>
                                          </p:val>
                                        </p:tav>
                                      </p:tavLst>
                                    </p:anim>
                                  </p:childTnLst>
                                </p:cTn>
                              </p:par>
                            </p:childTnLst>
                          </p:cTn>
                        </p:par>
                        <p:par>
                          <p:cTn id="383" fill="hold">
                            <p:stCondLst>
                              <p:cond delay="2000"/>
                            </p:stCondLst>
                            <p:childTnLst>
                              <p:par>
                                <p:cTn id="384" presetID="22" presetClass="entr" presetSubtype="8" fill="hold" nodeType="afterEffect">
                                  <p:stCondLst>
                                    <p:cond delay="0"/>
                                  </p:stCondLst>
                                  <p:childTnLst>
                                    <p:set>
                                      <p:cBhvr>
                                        <p:cTn id="385" dur="1" fill="hold">
                                          <p:stCondLst>
                                            <p:cond delay="0"/>
                                          </p:stCondLst>
                                        </p:cTn>
                                        <p:tgtEl>
                                          <p:spTgt spid="150"/>
                                        </p:tgtEl>
                                        <p:attrNameLst>
                                          <p:attrName>style.visibility</p:attrName>
                                        </p:attrNameLst>
                                      </p:cBhvr>
                                      <p:to>
                                        <p:strVal val="visible"/>
                                      </p:to>
                                    </p:set>
                                    <p:animEffect transition="in" filter="wipe(left)">
                                      <p:cBhvr>
                                        <p:cTn id="386" dur="500"/>
                                        <p:tgtEl>
                                          <p:spTgt spid="150"/>
                                        </p:tgtEl>
                                      </p:cBhvr>
                                    </p:animEffect>
                                  </p:childTnLst>
                                </p:cTn>
                              </p:par>
                            </p:childTnLst>
                          </p:cTn>
                        </p:par>
                        <p:par>
                          <p:cTn id="387" fill="hold">
                            <p:stCondLst>
                              <p:cond delay="2500"/>
                            </p:stCondLst>
                            <p:childTnLst>
                              <p:par>
                                <p:cTn id="388" presetID="22" presetClass="entr" presetSubtype="8" fill="hold" grpId="0" nodeType="afterEffect">
                                  <p:stCondLst>
                                    <p:cond delay="0"/>
                                  </p:stCondLst>
                                  <p:childTnLst>
                                    <p:set>
                                      <p:cBhvr>
                                        <p:cTn id="389" dur="1" fill="hold">
                                          <p:stCondLst>
                                            <p:cond delay="0"/>
                                          </p:stCondLst>
                                        </p:cTn>
                                        <p:tgtEl>
                                          <p:spTgt spid="151"/>
                                        </p:tgtEl>
                                        <p:attrNameLst>
                                          <p:attrName>style.visibility</p:attrName>
                                        </p:attrNameLst>
                                      </p:cBhvr>
                                      <p:to>
                                        <p:strVal val="visible"/>
                                      </p:to>
                                    </p:set>
                                    <p:animEffect transition="in" filter="wipe(left)">
                                      <p:cBhvr>
                                        <p:cTn id="390" dur="500"/>
                                        <p:tgtEl>
                                          <p:spTgt spid="151"/>
                                        </p:tgtEl>
                                      </p:cBhvr>
                                    </p:animEffect>
                                  </p:childTnLst>
                                </p:cTn>
                              </p:par>
                              <p:par>
                                <p:cTn id="391" presetID="22" presetClass="entr" presetSubtype="8" fill="hold" grpId="0" nodeType="withEffect">
                                  <p:stCondLst>
                                    <p:cond delay="0"/>
                                  </p:stCondLst>
                                  <p:childTnLst>
                                    <p:set>
                                      <p:cBhvr>
                                        <p:cTn id="392" dur="1" fill="hold">
                                          <p:stCondLst>
                                            <p:cond delay="0"/>
                                          </p:stCondLst>
                                        </p:cTn>
                                        <p:tgtEl>
                                          <p:spTgt spid="152"/>
                                        </p:tgtEl>
                                        <p:attrNameLst>
                                          <p:attrName>style.visibility</p:attrName>
                                        </p:attrNameLst>
                                      </p:cBhvr>
                                      <p:to>
                                        <p:strVal val="visible"/>
                                      </p:to>
                                    </p:set>
                                    <p:animEffect transition="in" filter="wipe(left)">
                                      <p:cBhvr>
                                        <p:cTn id="393" dur="500"/>
                                        <p:tgtEl>
                                          <p:spTgt spid="152"/>
                                        </p:tgtEl>
                                      </p:cBhvr>
                                    </p:animEffect>
                                  </p:childTnLst>
                                </p:cTn>
                              </p:par>
                              <p:par>
                                <p:cTn id="394" presetID="10" presetClass="entr" presetSubtype="0" fill="hold" grpId="0" nodeType="withEffect">
                                  <p:stCondLst>
                                    <p:cond delay="0"/>
                                  </p:stCondLst>
                                  <p:childTnLst>
                                    <p:set>
                                      <p:cBhvr>
                                        <p:cTn id="395" dur="1" fill="hold">
                                          <p:stCondLst>
                                            <p:cond delay="0"/>
                                          </p:stCondLst>
                                        </p:cTn>
                                        <p:tgtEl>
                                          <p:spTgt spid="161"/>
                                        </p:tgtEl>
                                        <p:attrNameLst>
                                          <p:attrName>style.visibility</p:attrName>
                                        </p:attrNameLst>
                                      </p:cBhvr>
                                      <p:to>
                                        <p:strVal val="visible"/>
                                      </p:to>
                                    </p:set>
                                    <p:animEffect transition="in" filter="fade">
                                      <p:cBhvr>
                                        <p:cTn id="396" dur="500"/>
                                        <p:tgtEl>
                                          <p:spTgt spid="161"/>
                                        </p:tgtEl>
                                      </p:cBhvr>
                                    </p:animEffect>
                                  </p:childTnLst>
                                </p:cTn>
                              </p:par>
                            </p:childTnLst>
                          </p:cTn>
                        </p:par>
                        <p:par>
                          <p:cTn id="397" fill="hold">
                            <p:stCondLst>
                              <p:cond delay="3000"/>
                            </p:stCondLst>
                            <p:childTnLst>
                              <p:par>
                                <p:cTn id="398" presetID="42" presetClass="entr" presetSubtype="0" fill="hold" grpId="0" nodeType="afterEffect">
                                  <p:stCondLst>
                                    <p:cond delay="0"/>
                                  </p:stCondLst>
                                  <p:childTnLst>
                                    <p:set>
                                      <p:cBhvr>
                                        <p:cTn id="399" dur="1" fill="hold">
                                          <p:stCondLst>
                                            <p:cond delay="0"/>
                                          </p:stCondLst>
                                        </p:cTn>
                                        <p:tgtEl>
                                          <p:spTgt spid="162"/>
                                        </p:tgtEl>
                                        <p:attrNameLst>
                                          <p:attrName>style.visibility</p:attrName>
                                        </p:attrNameLst>
                                      </p:cBhvr>
                                      <p:to>
                                        <p:strVal val="visible"/>
                                      </p:to>
                                    </p:set>
                                    <p:animEffect transition="in" filter="fade">
                                      <p:cBhvr>
                                        <p:cTn id="400" dur="1000"/>
                                        <p:tgtEl>
                                          <p:spTgt spid="162"/>
                                        </p:tgtEl>
                                      </p:cBhvr>
                                    </p:animEffect>
                                    <p:anim calcmode="lin" valueType="num">
                                      <p:cBhvr>
                                        <p:cTn id="401" dur="1000" fill="hold"/>
                                        <p:tgtEl>
                                          <p:spTgt spid="162"/>
                                        </p:tgtEl>
                                        <p:attrNameLst>
                                          <p:attrName>ppt_x</p:attrName>
                                        </p:attrNameLst>
                                      </p:cBhvr>
                                      <p:tavLst>
                                        <p:tav tm="0">
                                          <p:val>
                                            <p:strVal val="#ppt_x"/>
                                          </p:val>
                                        </p:tav>
                                        <p:tav tm="100000">
                                          <p:val>
                                            <p:strVal val="#ppt_x"/>
                                          </p:val>
                                        </p:tav>
                                      </p:tavLst>
                                    </p:anim>
                                    <p:anim calcmode="lin" valueType="num">
                                      <p:cBhvr>
                                        <p:cTn id="402" dur="1000" fill="hold"/>
                                        <p:tgtEl>
                                          <p:spTgt spid="162"/>
                                        </p:tgtEl>
                                        <p:attrNameLst>
                                          <p:attrName>ppt_y</p:attrName>
                                        </p:attrNameLst>
                                      </p:cBhvr>
                                      <p:tavLst>
                                        <p:tav tm="0">
                                          <p:val>
                                            <p:strVal val="#ppt_y+.1"/>
                                          </p:val>
                                        </p:tav>
                                        <p:tav tm="100000">
                                          <p:val>
                                            <p:strVal val="#ppt_y"/>
                                          </p:val>
                                        </p:tav>
                                      </p:tavLst>
                                    </p:anim>
                                  </p:childTnLst>
                                </p:cTn>
                              </p:par>
                            </p:childTnLst>
                          </p:cTn>
                        </p:par>
                        <p:par>
                          <p:cTn id="403" fill="hold">
                            <p:stCondLst>
                              <p:cond delay="4000"/>
                            </p:stCondLst>
                            <p:childTnLst>
                              <p:par>
                                <p:cTn id="404" presetID="22" presetClass="entr" presetSubtype="8" fill="hold" nodeType="afterEffect">
                                  <p:stCondLst>
                                    <p:cond delay="0"/>
                                  </p:stCondLst>
                                  <p:childTnLst>
                                    <p:set>
                                      <p:cBhvr>
                                        <p:cTn id="405" dur="1" fill="hold">
                                          <p:stCondLst>
                                            <p:cond delay="0"/>
                                          </p:stCondLst>
                                        </p:cTn>
                                        <p:tgtEl>
                                          <p:spTgt spid="153"/>
                                        </p:tgtEl>
                                        <p:attrNameLst>
                                          <p:attrName>style.visibility</p:attrName>
                                        </p:attrNameLst>
                                      </p:cBhvr>
                                      <p:to>
                                        <p:strVal val="visible"/>
                                      </p:to>
                                    </p:set>
                                    <p:animEffect transition="in" filter="wipe(left)">
                                      <p:cBhvr>
                                        <p:cTn id="406" dur="500"/>
                                        <p:tgtEl>
                                          <p:spTgt spid="153"/>
                                        </p:tgtEl>
                                      </p:cBhvr>
                                    </p:animEffect>
                                  </p:childTnLst>
                                </p:cTn>
                              </p:par>
                            </p:childTnLst>
                          </p:cTn>
                        </p:par>
                        <p:par>
                          <p:cTn id="407" fill="hold">
                            <p:stCondLst>
                              <p:cond delay="4500"/>
                            </p:stCondLst>
                            <p:childTnLst>
                              <p:par>
                                <p:cTn id="408" presetID="22" presetClass="entr" presetSubtype="8" fill="hold" grpId="0" nodeType="afterEffect">
                                  <p:stCondLst>
                                    <p:cond delay="0"/>
                                  </p:stCondLst>
                                  <p:childTnLst>
                                    <p:set>
                                      <p:cBhvr>
                                        <p:cTn id="409" dur="1" fill="hold">
                                          <p:stCondLst>
                                            <p:cond delay="0"/>
                                          </p:stCondLst>
                                        </p:cTn>
                                        <p:tgtEl>
                                          <p:spTgt spid="154"/>
                                        </p:tgtEl>
                                        <p:attrNameLst>
                                          <p:attrName>style.visibility</p:attrName>
                                        </p:attrNameLst>
                                      </p:cBhvr>
                                      <p:to>
                                        <p:strVal val="visible"/>
                                      </p:to>
                                    </p:set>
                                    <p:animEffect transition="in" filter="wipe(left)">
                                      <p:cBhvr>
                                        <p:cTn id="410" dur="500"/>
                                        <p:tgtEl>
                                          <p:spTgt spid="154"/>
                                        </p:tgtEl>
                                      </p:cBhvr>
                                    </p:animEffect>
                                  </p:childTnLst>
                                </p:cTn>
                              </p:par>
                              <p:par>
                                <p:cTn id="411" presetID="22" presetClass="entr" presetSubtype="8" fill="hold" grpId="0" nodeType="withEffect">
                                  <p:stCondLst>
                                    <p:cond delay="0"/>
                                  </p:stCondLst>
                                  <p:childTnLst>
                                    <p:set>
                                      <p:cBhvr>
                                        <p:cTn id="412" dur="1" fill="hold">
                                          <p:stCondLst>
                                            <p:cond delay="0"/>
                                          </p:stCondLst>
                                        </p:cTn>
                                        <p:tgtEl>
                                          <p:spTgt spid="155"/>
                                        </p:tgtEl>
                                        <p:attrNameLst>
                                          <p:attrName>style.visibility</p:attrName>
                                        </p:attrNameLst>
                                      </p:cBhvr>
                                      <p:to>
                                        <p:strVal val="visible"/>
                                      </p:to>
                                    </p:set>
                                    <p:animEffect transition="in" filter="wipe(left)">
                                      <p:cBhvr>
                                        <p:cTn id="413" dur="500"/>
                                        <p:tgtEl>
                                          <p:spTgt spid="155"/>
                                        </p:tgtEl>
                                      </p:cBhvr>
                                    </p:animEffect>
                                  </p:childTnLst>
                                </p:cTn>
                              </p:par>
                              <p:par>
                                <p:cTn id="414" presetID="10" presetClass="entr" presetSubtype="0" fill="hold" grpId="0" nodeType="withEffect">
                                  <p:stCondLst>
                                    <p:cond delay="0"/>
                                  </p:stCondLst>
                                  <p:childTnLst>
                                    <p:set>
                                      <p:cBhvr>
                                        <p:cTn id="415" dur="1" fill="hold">
                                          <p:stCondLst>
                                            <p:cond delay="0"/>
                                          </p:stCondLst>
                                        </p:cTn>
                                        <p:tgtEl>
                                          <p:spTgt spid="163"/>
                                        </p:tgtEl>
                                        <p:attrNameLst>
                                          <p:attrName>style.visibility</p:attrName>
                                        </p:attrNameLst>
                                      </p:cBhvr>
                                      <p:to>
                                        <p:strVal val="visible"/>
                                      </p:to>
                                    </p:set>
                                    <p:animEffect transition="in" filter="fade">
                                      <p:cBhvr>
                                        <p:cTn id="416" dur="500"/>
                                        <p:tgtEl>
                                          <p:spTgt spid="163"/>
                                        </p:tgtEl>
                                      </p:cBhvr>
                                    </p:animEffect>
                                  </p:childTnLst>
                                </p:cTn>
                              </p:par>
                            </p:childTnLst>
                          </p:cTn>
                        </p:par>
                        <p:par>
                          <p:cTn id="417" fill="hold">
                            <p:stCondLst>
                              <p:cond delay="5000"/>
                            </p:stCondLst>
                            <p:childTnLst>
                              <p:par>
                                <p:cTn id="418" presetID="42" presetClass="entr" presetSubtype="0" fill="hold" grpId="0" nodeType="afterEffect">
                                  <p:stCondLst>
                                    <p:cond delay="0"/>
                                  </p:stCondLst>
                                  <p:childTnLst>
                                    <p:set>
                                      <p:cBhvr>
                                        <p:cTn id="419" dur="1" fill="hold">
                                          <p:stCondLst>
                                            <p:cond delay="0"/>
                                          </p:stCondLst>
                                        </p:cTn>
                                        <p:tgtEl>
                                          <p:spTgt spid="164"/>
                                        </p:tgtEl>
                                        <p:attrNameLst>
                                          <p:attrName>style.visibility</p:attrName>
                                        </p:attrNameLst>
                                      </p:cBhvr>
                                      <p:to>
                                        <p:strVal val="visible"/>
                                      </p:to>
                                    </p:set>
                                    <p:animEffect transition="in" filter="fade">
                                      <p:cBhvr>
                                        <p:cTn id="420" dur="1000"/>
                                        <p:tgtEl>
                                          <p:spTgt spid="164"/>
                                        </p:tgtEl>
                                      </p:cBhvr>
                                    </p:animEffect>
                                    <p:anim calcmode="lin" valueType="num">
                                      <p:cBhvr>
                                        <p:cTn id="421" dur="1000" fill="hold"/>
                                        <p:tgtEl>
                                          <p:spTgt spid="164"/>
                                        </p:tgtEl>
                                        <p:attrNameLst>
                                          <p:attrName>ppt_x</p:attrName>
                                        </p:attrNameLst>
                                      </p:cBhvr>
                                      <p:tavLst>
                                        <p:tav tm="0">
                                          <p:val>
                                            <p:strVal val="#ppt_x"/>
                                          </p:val>
                                        </p:tav>
                                        <p:tav tm="100000">
                                          <p:val>
                                            <p:strVal val="#ppt_x"/>
                                          </p:val>
                                        </p:tav>
                                      </p:tavLst>
                                    </p:anim>
                                    <p:anim calcmode="lin" valueType="num">
                                      <p:cBhvr>
                                        <p:cTn id="422" dur="1000" fill="hold"/>
                                        <p:tgtEl>
                                          <p:spTgt spid="164"/>
                                        </p:tgtEl>
                                        <p:attrNameLst>
                                          <p:attrName>ppt_y</p:attrName>
                                        </p:attrNameLst>
                                      </p:cBhvr>
                                      <p:tavLst>
                                        <p:tav tm="0">
                                          <p:val>
                                            <p:strVal val="#ppt_y+.1"/>
                                          </p:val>
                                        </p:tav>
                                        <p:tav tm="100000">
                                          <p:val>
                                            <p:strVal val="#ppt_y"/>
                                          </p:val>
                                        </p:tav>
                                      </p:tavLst>
                                    </p:anim>
                                  </p:childTnLst>
                                </p:cTn>
                              </p:par>
                            </p:childTnLst>
                          </p:cTn>
                        </p:par>
                        <p:par>
                          <p:cTn id="423" fill="hold">
                            <p:stCondLst>
                              <p:cond delay="6000"/>
                            </p:stCondLst>
                            <p:childTnLst>
                              <p:par>
                                <p:cTn id="424" presetID="22" presetClass="entr" presetSubtype="8" fill="hold" nodeType="afterEffect">
                                  <p:stCondLst>
                                    <p:cond delay="0"/>
                                  </p:stCondLst>
                                  <p:childTnLst>
                                    <p:set>
                                      <p:cBhvr>
                                        <p:cTn id="425" dur="1" fill="hold">
                                          <p:stCondLst>
                                            <p:cond delay="0"/>
                                          </p:stCondLst>
                                        </p:cTn>
                                        <p:tgtEl>
                                          <p:spTgt spid="156"/>
                                        </p:tgtEl>
                                        <p:attrNameLst>
                                          <p:attrName>style.visibility</p:attrName>
                                        </p:attrNameLst>
                                      </p:cBhvr>
                                      <p:to>
                                        <p:strVal val="visible"/>
                                      </p:to>
                                    </p:set>
                                    <p:animEffect transition="in" filter="wipe(left)">
                                      <p:cBhvr>
                                        <p:cTn id="426" dur="500"/>
                                        <p:tgtEl>
                                          <p:spTgt spid="156"/>
                                        </p:tgtEl>
                                      </p:cBhvr>
                                    </p:animEffect>
                                  </p:childTnLst>
                                </p:cTn>
                              </p:par>
                            </p:childTnLst>
                          </p:cTn>
                        </p:par>
                        <p:par>
                          <p:cTn id="427" fill="hold">
                            <p:stCondLst>
                              <p:cond delay="6500"/>
                            </p:stCondLst>
                            <p:childTnLst>
                              <p:par>
                                <p:cTn id="428" presetID="22" presetClass="entr" presetSubtype="8" fill="hold" grpId="0" nodeType="afterEffect">
                                  <p:stCondLst>
                                    <p:cond delay="0"/>
                                  </p:stCondLst>
                                  <p:childTnLst>
                                    <p:set>
                                      <p:cBhvr>
                                        <p:cTn id="429" dur="1" fill="hold">
                                          <p:stCondLst>
                                            <p:cond delay="0"/>
                                          </p:stCondLst>
                                        </p:cTn>
                                        <p:tgtEl>
                                          <p:spTgt spid="157"/>
                                        </p:tgtEl>
                                        <p:attrNameLst>
                                          <p:attrName>style.visibility</p:attrName>
                                        </p:attrNameLst>
                                      </p:cBhvr>
                                      <p:to>
                                        <p:strVal val="visible"/>
                                      </p:to>
                                    </p:set>
                                    <p:animEffect transition="in" filter="wipe(left)">
                                      <p:cBhvr>
                                        <p:cTn id="430" dur="500"/>
                                        <p:tgtEl>
                                          <p:spTgt spid="157"/>
                                        </p:tgtEl>
                                      </p:cBhvr>
                                    </p:animEffect>
                                  </p:childTnLst>
                                </p:cTn>
                              </p:par>
                              <p:par>
                                <p:cTn id="431" presetID="22" presetClass="entr" presetSubtype="8" fill="hold" grpId="0" nodeType="withEffect">
                                  <p:stCondLst>
                                    <p:cond delay="0"/>
                                  </p:stCondLst>
                                  <p:childTnLst>
                                    <p:set>
                                      <p:cBhvr>
                                        <p:cTn id="432" dur="1" fill="hold">
                                          <p:stCondLst>
                                            <p:cond delay="0"/>
                                          </p:stCondLst>
                                        </p:cTn>
                                        <p:tgtEl>
                                          <p:spTgt spid="158"/>
                                        </p:tgtEl>
                                        <p:attrNameLst>
                                          <p:attrName>style.visibility</p:attrName>
                                        </p:attrNameLst>
                                      </p:cBhvr>
                                      <p:to>
                                        <p:strVal val="visible"/>
                                      </p:to>
                                    </p:set>
                                    <p:animEffect transition="in" filter="wipe(left)">
                                      <p:cBhvr>
                                        <p:cTn id="433"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P spid="35" grpId="0" animBg="1"/>
      <p:bldP spid="17" grpId="0" bldLvl="0" autoUpdateAnimBg="0"/>
      <p:bldP spid="50" grpId="0" animBg="1"/>
      <p:bldP spid="51"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P spid="81" grpId="0" animBg="1"/>
      <p:bldP spid="91" grpId="0" animBg="1"/>
      <p:bldP spid="92" grpId="0" animBg="1"/>
      <p:bldP spid="93" grpId="0" animBg="1"/>
      <p:bldP spid="94" grpId="0" animBg="1"/>
      <p:bldP spid="95" grpId="0" animBg="1"/>
      <p:bldP spid="96" grpId="0" animBg="1"/>
      <p:bldP spid="97" grpId="0" animBg="1"/>
      <p:bldP spid="98" grpId="0" animBg="1"/>
      <p:bldP spid="99"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6"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P spid="140" grpId="0" animBg="1"/>
      <p:bldP spid="141" grpId="0" animBg="1"/>
      <p:bldP spid="142" grpId="0" animBg="1"/>
      <p:bldP spid="143" grpId="0" animBg="1"/>
      <p:bldP spid="144" grpId="0" animBg="1"/>
      <p:bldP spid="145" grpId="0" animBg="1"/>
      <p:bldP spid="146" grpId="0" animBg="1"/>
      <p:bldP spid="147" grpId="0" animBg="1"/>
      <p:bldP spid="148" grpId="0" animBg="1"/>
      <p:bldP spid="149" grpId="0" animBg="1"/>
      <p:bldP spid="151" grpId="0"/>
      <p:bldP spid="152" grpId="0"/>
      <p:bldP spid="154" grpId="0"/>
      <p:bldP spid="155" grpId="0"/>
      <p:bldP spid="157" grpId="0"/>
      <p:bldP spid="158" grpId="0"/>
      <p:bldP spid="159" grpId="0" animBg="1"/>
      <p:bldP spid="160" grpId="0"/>
      <p:bldP spid="161" grpId="0" animBg="1"/>
      <p:bldP spid="162" grpId="0"/>
      <p:bldP spid="163" grpId="0" animBg="1"/>
      <p:bldP spid="16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11"/>
          <p:cNvSpPr/>
          <p:nvPr/>
        </p:nvSpPr>
        <p:spPr>
          <a:xfrm>
            <a:off x="0" y="5048250"/>
            <a:ext cx="12192000" cy="1828800"/>
          </a:xfrm>
          <a:prstGeom prst="rect">
            <a:avLst/>
          </a:prstGeom>
          <a:solidFill>
            <a:srgbClr val="0170C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5412390" y="4184488"/>
            <a:ext cx="1350360" cy="1350360"/>
          </a:xfrm>
          <a:prstGeom prst="ellipse">
            <a:avLst/>
          </a:prstGeom>
          <a:solidFill>
            <a:srgbClr val="00B0F0"/>
          </a:solidFill>
          <a:ln>
            <a:noFill/>
          </a:ln>
          <a:effectLst>
            <a:reflection blurRad="127000" stA="25000" endPos="30000" dist="762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文本框 22"/>
          <p:cNvSpPr>
            <a:spLocks noChangeArrowheads="1"/>
          </p:cNvSpPr>
          <p:nvPr/>
        </p:nvSpPr>
        <p:spPr bwMode="auto">
          <a:xfrm>
            <a:off x="878624" y="2307764"/>
            <a:ext cx="10418026" cy="1084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6600" dirty="0">
                <a:solidFill>
                  <a:srgbClr val="0170C1"/>
                </a:solidFill>
                <a:latin typeface="方正正粗黑简体" panose="02000000000000000000" pitchFamily="2" charset="-122"/>
                <a:ea typeface="方正正粗黑简体" panose="02000000000000000000" pitchFamily="2" charset="-122"/>
              </a:rPr>
              <a:t>加入标题描述</a:t>
            </a:r>
            <a:endParaRPr lang="zh-CN" altLang="zh-CN" sz="6600" dirty="0">
              <a:solidFill>
                <a:srgbClr val="0170C1"/>
              </a:solidFill>
              <a:latin typeface="方正正粗黑简体" panose="02000000000000000000" pitchFamily="2" charset="-122"/>
              <a:ea typeface="方正正粗黑简体" panose="02000000000000000000" pitchFamily="2" charset="-122"/>
            </a:endParaRPr>
          </a:p>
        </p:txBody>
      </p:sp>
      <p:sp>
        <p:nvSpPr>
          <p:cNvPr id="15" name="文本框 22"/>
          <p:cNvSpPr>
            <a:spLocks noChangeArrowheads="1"/>
          </p:cNvSpPr>
          <p:nvPr/>
        </p:nvSpPr>
        <p:spPr bwMode="auto">
          <a:xfrm>
            <a:off x="3226994" y="3308435"/>
            <a:ext cx="5797352" cy="5616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zh-CN" altLang="en-US" sz="3200" b="1" dirty="0" smtClean="0">
                <a:solidFill>
                  <a:srgbClr val="0170C1"/>
                </a:solidFill>
              </a:rPr>
              <a:t>加入你的文字描述和文案描</a:t>
            </a:r>
            <a:endParaRPr lang="zh-CN" altLang="zh-CN" sz="3200" b="1" dirty="0">
              <a:solidFill>
                <a:srgbClr val="0170C1"/>
              </a:solidFill>
            </a:endParaRPr>
          </a:p>
        </p:txBody>
      </p:sp>
      <p:sp>
        <p:nvSpPr>
          <p:cNvPr id="16" name="文本框 22"/>
          <p:cNvSpPr>
            <a:spLocks noChangeArrowheads="1"/>
          </p:cNvSpPr>
          <p:nvPr/>
        </p:nvSpPr>
        <p:spPr bwMode="auto">
          <a:xfrm>
            <a:off x="5240940" y="4491021"/>
            <a:ext cx="1693260" cy="6848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8580" tIns="34290" rIns="68580" bIns="34290">
            <a:spAutoFit/>
          </a:bodyPr>
          <a:lstStyle/>
          <a:p>
            <a:pPr algn="ctr"/>
            <a:r>
              <a:rPr lang="en-US" altLang="zh-CN" sz="4000" b="1" dirty="0" smtClean="0">
                <a:solidFill>
                  <a:schemeClr val="bg1"/>
                </a:solidFill>
              </a:rPr>
              <a:t>02</a:t>
            </a:r>
            <a:endParaRPr lang="zh-CN" altLang="zh-CN" sz="4000" b="1"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circle(in)">
                                      <p:cBhvr>
                                        <p:cTn id="7" dur="750"/>
                                        <p:tgtEl>
                                          <p:spTgt spid="12"/>
                                        </p:tgtEl>
                                      </p:cBhvr>
                                    </p:animEffect>
                                  </p:childTnLst>
                                </p:cTn>
                              </p:par>
                            </p:childTnLst>
                          </p:cTn>
                        </p:par>
                        <p:par>
                          <p:cTn id="8" fill="hold">
                            <p:stCondLst>
                              <p:cond delay="1000"/>
                            </p:stCondLst>
                            <p:childTnLst>
                              <p:par>
                                <p:cTn id="9" presetID="31" presetClass="entr" presetSubtype="0"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 calcmode="lin" valueType="num">
                                      <p:cBhvr>
                                        <p:cTn id="11" dur="1000" fill="hold"/>
                                        <p:tgtEl>
                                          <p:spTgt spid="13"/>
                                        </p:tgtEl>
                                        <p:attrNameLst>
                                          <p:attrName>ppt_w</p:attrName>
                                        </p:attrNameLst>
                                      </p:cBhvr>
                                      <p:tavLst>
                                        <p:tav tm="0">
                                          <p:val>
                                            <p:fltVal val="0"/>
                                          </p:val>
                                        </p:tav>
                                        <p:tav tm="100000">
                                          <p:val>
                                            <p:strVal val="#ppt_w"/>
                                          </p:val>
                                        </p:tav>
                                      </p:tavLst>
                                    </p:anim>
                                    <p:anim calcmode="lin" valueType="num">
                                      <p:cBhvr>
                                        <p:cTn id="12" dur="1000" fill="hold"/>
                                        <p:tgtEl>
                                          <p:spTgt spid="13"/>
                                        </p:tgtEl>
                                        <p:attrNameLst>
                                          <p:attrName>ppt_h</p:attrName>
                                        </p:attrNameLst>
                                      </p:cBhvr>
                                      <p:tavLst>
                                        <p:tav tm="0">
                                          <p:val>
                                            <p:fltVal val="0"/>
                                          </p:val>
                                        </p:tav>
                                        <p:tav tm="100000">
                                          <p:val>
                                            <p:strVal val="#ppt_h"/>
                                          </p:val>
                                        </p:tav>
                                      </p:tavLst>
                                    </p:anim>
                                    <p:anim calcmode="lin" valueType="num">
                                      <p:cBhvr>
                                        <p:cTn id="13" dur="1000" fill="hold"/>
                                        <p:tgtEl>
                                          <p:spTgt spid="13"/>
                                        </p:tgtEl>
                                        <p:attrNameLst>
                                          <p:attrName>style.rotation</p:attrName>
                                        </p:attrNameLst>
                                      </p:cBhvr>
                                      <p:tavLst>
                                        <p:tav tm="0">
                                          <p:val>
                                            <p:fltVal val="90"/>
                                          </p:val>
                                        </p:tav>
                                        <p:tav tm="100000">
                                          <p:val>
                                            <p:fltVal val="0"/>
                                          </p:val>
                                        </p:tav>
                                      </p:tavLst>
                                    </p:anim>
                                    <p:animEffect transition="in" filter="fade">
                                      <p:cBhvr>
                                        <p:cTn id="14" dur="1000"/>
                                        <p:tgtEl>
                                          <p:spTgt spid="13"/>
                                        </p:tgtEl>
                                      </p:cBhvr>
                                    </p:animEffect>
                                  </p:childTnLst>
                                </p:cTn>
                              </p:par>
                            </p:childTnLst>
                          </p:cTn>
                        </p:par>
                        <p:par>
                          <p:cTn id="15" fill="hold">
                            <p:stCondLst>
                              <p:cond delay="2000"/>
                            </p:stCondLst>
                            <p:childTnLst>
                              <p:par>
                                <p:cTn id="16" presetID="42" presetClass="entr" presetSubtype="0" fill="hold" grpId="0" nodeType="after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anim calcmode="lin" valueType="num">
                                      <p:cBhvr>
                                        <p:cTn id="19" dur="500" fill="hold"/>
                                        <p:tgtEl>
                                          <p:spTgt spid="16"/>
                                        </p:tgtEl>
                                        <p:attrNameLst>
                                          <p:attrName>ppt_x</p:attrName>
                                        </p:attrNameLst>
                                      </p:cBhvr>
                                      <p:tavLst>
                                        <p:tav tm="0">
                                          <p:val>
                                            <p:strVal val="#ppt_x"/>
                                          </p:val>
                                        </p:tav>
                                        <p:tav tm="100000">
                                          <p:val>
                                            <p:strVal val="#ppt_x"/>
                                          </p:val>
                                        </p:tav>
                                      </p:tavLst>
                                    </p:anim>
                                    <p:anim calcmode="lin" valueType="num">
                                      <p:cBhvr>
                                        <p:cTn id="20" dur="500" fill="hold"/>
                                        <p:tgtEl>
                                          <p:spTgt spid="16"/>
                                        </p:tgtEl>
                                        <p:attrNameLst>
                                          <p:attrName>ppt_y</p:attrName>
                                        </p:attrNameLst>
                                      </p:cBhvr>
                                      <p:tavLst>
                                        <p:tav tm="0">
                                          <p:val>
                                            <p:strVal val="#ppt_y+.1"/>
                                          </p:val>
                                        </p:tav>
                                        <p:tav tm="100000">
                                          <p:val>
                                            <p:strVal val="#ppt_y"/>
                                          </p:val>
                                        </p:tav>
                                      </p:tavLst>
                                    </p:anim>
                                  </p:childTnLst>
                                </p:cTn>
                              </p:par>
                            </p:childTnLst>
                          </p:cTn>
                        </p:par>
                        <p:par>
                          <p:cTn id="21" fill="hold">
                            <p:stCondLst>
                              <p:cond delay="2500"/>
                            </p:stCondLst>
                            <p:childTnLst>
                              <p:par>
                                <p:cTn id="22" presetID="2" presetClass="entr" presetSubtype="2" fill="hold" grpId="0" nodeType="afterEffect">
                                  <p:stCondLst>
                                    <p:cond delay="0"/>
                                  </p:stCondLst>
                                  <p:iterate type="lt">
                                    <p:tmPct val="10000"/>
                                  </p:iterate>
                                  <p:childTnLst>
                                    <p:set>
                                      <p:cBhvr>
                                        <p:cTn id="23" dur="1" fill="hold">
                                          <p:stCondLst>
                                            <p:cond delay="0"/>
                                          </p:stCondLst>
                                        </p:cTn>
                                        <p:tgtEl>
                                          <p:spTgt spid="14"/>
                                        </p:tgtEl>
                                        <p:attrNameLst>
                                          <p:attrName>style.visibility</p:attrName>
                                        </p:attrNameLst>
                                      </p:cBhvr>
                                      <p:to>
                                        <p:strVal val="visible"/>
                                      </p:to>
                                    </p:set>
                                    <p:anim calcmode="lin" valueType="num">
                                      <p:cBhvr>
                                        <p:cTn id="24" dur="500" fill="hold"/>
                                        <p:tgtEl>
                                          <p:spTgt spid="14"/>
                                        </p:tgtEl>
                                        <p:attrNameLst>
                                          <p:attrName>ppt_x</p:attrName>
                                        </p:attrNameLst>
                                      </p:cBhvr>
                                      <p:tavLst>
                                        <p:tav tm="0">
                                          <p:val>
                                            <p:strVal val="1+#ppt_w/2"/>
                                          </p:val>
                                        </p:tav>
                                        <p:tav tm="100000">
                                          <p:val>
                                            <p:strVal val="#ppt_x"/>
                                          </p:val>
                                        </p:tav>
                                      </p:tavLst>
                                    </p:anim>
                                    <p:anim calcmode="lin" valueType="num">
                                      <p:cBhvr>
                                        <p:cTn id="25" dur="500" fill="hold"/>
                                        <p:tgtEl>
                                          <p:spTgt spid="14"/>
                                        </p:tgtEl>
                                        <p:attrNameLst>
                                          <p:attrName>ppt_y</p:attrName>
                                        </p:attrNameLst>
                                      </p:cBhvr>
                                      <p:tavLst>
                                        <p:tav tm="0">
                                          <p:val>
                                            <p:strVal val="#ppt_y"/>
                                          </p:val>
                                        </p:tav>
                                        <p:tav tm="100000">
                                          <p:val>
                                            <p:strVal val="#ppt_y"/>
                                          </p:val>
                                        </p:tav>
                                      </p:tavLst>
                                    </p:anim>
                                  </p:childTnLst>
                                </p:cTn>
                              </p:par>
                            </p:childTnLst>
                          </p:cTn>
                        </p:par>
                        <p:par>
                          <p:cTn id="26" fill="hold">
                            <p:stCondLst>
                              <p:cond delay="2250"/>
                            </p:stCondLst>
                            <p:childTnLst>
                              <p:par>
                                <p:cTn id="27" presetID="2" presetClass="entr" presetSubtype="2" fill="hold" grpId="0" nodeType="afterEffect">
                                  <p:stCondLst>
                                    <p:cond delay="0"/>
                                  </p:stCondLst>
                                  <p:iterate type="lt">
                                    <p:tmPct val="10000"/>
                                  </p:iterate>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ppt_x</p:attrName>
                                        </p:attrNameLst>
                                      </p:cBhvr>
                                      <p:tavLst>
                                        <p:tav tm="0">
                                          <p:val>
                                            <p:strVal val="1+#ppt_w/2"/>
                                          </p:val>
                                        </p:tav>
                                        <p:tav tm="100000">
                                          <p:val>
                                            <p:strVal val="#ppt_x"/>
                                          </p:val>
                                        </p:tav>
                                      </p:tavLst>
                                    </p:anim>
                                    <p:anim calcmode="lin" valueType="num">
                                      <p:cBhvr>
                                        <p:cTn id="30"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4" grpId="0" bldLvl="0" autoUpdateAnimBg="0"/>
      <p:bldP spid="15" grpId="0" bldLvl="0" autoUpdateAnimBg="0"/>
      <p:bldP spid="16" grpId="0"/>
    </p:bldLst>
  </p:timing>
</p:sld>
</file>

<file path=ppt/tags/tag1.xml><?xml version="1.0" encoding="utf-8"?>
<p:tagLst xmlns:p="http://schemas.openxmlformats.org/presentationml/2006/main">
  <p:tag name="ISPRING_RESOURCE_PATHS_HASH_PRESENTER" val="5bfbc1479c6794bc4499398d0a27afc55aeb8ac"/>
  <p:tag name="ISPRING_PRESENTATION_TITLE" val="falsh"/>
</p:tagLst>
</file>

<file path=ppt/theme/theme1.xml><?xml version="1.0" encoding="utf-8"?>
<a:theme xmlns:a="http://schemas.openxmlformats.org/drawingml/2006/main" name="Office 主题">
  <a:themeElements>
    <a:clrScheme name="自定义 37">
      <a:dk1>
        <a:sysClr val="windowText" lastClr="000000"/>
      </a:dk1>
      <a:lt1>
        <a:sysClr val="window" lastClr="FFFFFF"/>
      </a:lt1>
      <a:dk2>
        <a:srgbClr val="000000"/>
      </a:dk2>
      <a:lt2>
        <a:srgbClr val="F8F8F8"/>
      </a:lt2>
      <a:accent1>
        <a:srgbClr val="188186"/>
      </a:accent1>
      <a:accent2>
        <a:srgbClr val="188186"/>
      </a:accent2>
      <a:accent3>
        <a:srgbClr val="188186"/>
      </a:accent3>
      <a:accent4>
        <a:srgbClr val="188186"/>
      </a:accent4>
      <a:accent5>
        <a:srgbClr val="188186"/>
      </a:accent5>
      <a:accent6>
        <a:srgbClr val="188186"/>
      </a:accent6>
      <a:hlink>
        <a:srgbClr val="5F5F5F"/>
      </a:hlink>
      <a:folHlink>
        <a:srgbClr val="919191"/>
      </a:folHlink>
    </a:clrScheme>
    <a:fontScheme name="微软雅黑">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4382</Words>
  <Application>WPS 演示</Application>
  <PresentationFormat>自定义</PresentationFormat>
  <Paragraphs>490</Paragraphs>
  <Slides>32</Slides>
  <Notes>32</Notes>
  <HiddenSlides>0</HiddenSlides>
  <MMClips>1</MMClips>
  <ScaleCrop>false</ScaleCrop>
  <HeadingPairs>
    <vt:vector size="6" baseType="variant">
      <vt:variant>
        <vt:lpstr>已用的字体</vt:lpstr>
      </vt:variant>
      <vt:variant>
        <vt:i4>25</vt:i4>
      </vt:variant>
      <vt:variant>
        <vt:lpstr>主题</vt:lpstr>
      </vt:variant>
      <vt:variant>
        <vt:i4>1</vt:i4>
      </vt:variant>
      <vt:variant>
        <vt:lpstr>幻灯片标题</vt:lpstr>
      </vt:variant>
      <vt:variant>
        <vt:i4>32</vt:i4>
      </vt:variant>
    </vt:vector>
  </HeadingPairs>
  <TitlesOfParts>
    <vt:vector size="58" baseType="lpstr">
      <vt:lpstr>Arial</vt:lpstr>
      <vt:lpstr>宋体</vt:lpstr>
      <vt:lpstr>Wingdings</vt:lpstr>
      <vt:lpstr>微软雅黑</vt:lpstr>
      <vt:lpstr>方正兰亭中黑_GBK</vt:lpstr>
      <vt:lpstr>黑体</vt:lpstr>
      <vt:lpstr>方正兰亭粗黑_GBK</vt:lpstr>
      <vt:lpstr>方正正粗黑简体</vt:lpstr>
      <vt:lpstr>Calibri</vt:lpstr>
      <vt:lpstr>Avant GardeBook</vt:lpstr>
      <vt:lpstr>Helvetica Neue</vt:lpstr>
      <vt:lpstr>Calibri</vt:lpstr>
      <vt:lpstr>华文黑体</vt:lpstr>
      <vt:lpstr>Arial</vt:lpstr>
      <vt:lpstr>Arial Unicode MS</vt:lpstr>
      <vt:lpstr>Malgun Gothic</vt:lpstr>
      <vt:lpstr>Impact MT Std</vt:lpstr>
      <vt:lpstr>Roboto</vt:lpstr>
      <vt:lpstr>造字工房尚雅体演示版常规体</vt:lpstr>
      <vt:lpstr>Impact</vt:lpstr>
      <vt:lpstr>Hiragino Sans GB W3</vt:lpstr>
      <vt:lpstr>ITC Avant Garde Std Bk</vt:lpstr>
      <vt:lpstr>Segoe Print</vt:lpstr>
      <vt:lpstr>Wide Latin</vt:lpstr>
      <vt:lpstr>Century Gothic</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工作总结</dc:title>
  <dc:creator>lzj</dc:creator>
  <cp:lastModifiedBy>wisepeak</cp:lastModifiedBy>
  <cp:revision>462</cp:revision>
  <dcterms:created xsi:type="dcterms:W3CDTF">2015-06-07T09:29:00Z</dcterms:created>
  <dcterms:modified xsi:type="dcterms:W3CDTF">2020-07-17T08:35:04Z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2052-11.1.0.9828</vt:lpwstr>
  </property>
</Properties>
</file>

<file path=docProps/thumbnail.jpeg>
</file>